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6"/>
  </p:notesMasterIdLst>
  <p:sldIdLst>
    <p:sldId id="256" r:id="rId2"/>
    <p:sldId id="298" r:id="rId3"/>
    <p:sldId id="276" r:id="rId4"/>
    <p:sldId id="277" r:id="rId5"/>
    <p:sldId id="274" r:id="rId6"/>
    <p:sldId id="290" r:id="rId7"/>
    <p:sldId id="275" r:id="rId8"/>
    <p:sldId id="300" r:id="rId9"/>
    <p:sldId id="286" r:id="rId10"/>
    <p:sldId id="285" r:id="rId11"/>
    <p:sldId id="284" r:id="rId12"/>
    <p:sldId id="283" r:id="rId13"/>
    <p:sldId id="282" r:id="rId14"/>
    <p:sldId id="281" r:id="rId15"/>
    <p:sldId id="280" r:id="rId16"/>
    <p:sldId id="279" r:id="rId17"/>
    <p:sldId id="294" r:id="rId18"/>
    <p:sldId id="292" r:id="rId19"/>
    <p:sldId id="291" r:id="rId20"/>
    <p:sldId id="288" r:id="rId21"/>
    <p:sldId id="289" r:id="rId22"/>
    <p:sldId id="295" r:id="rId23"/>
    <p:sldId id="257" r:id="rId24"/>
    <p:sldId id="296" r:id="rId25"/>
    <p:sldId id="267" r:id="rId26"/>
    <p:sldId id="269" r:id="rId27"/>
    <p:sldId id="268" r:id="rId28"/>
    <p:sldId id="258" r:id="rId29"/>
    <p:sldId id="270" r:id="rId30"/>
    <p:sldId id="260" r:id="rId31"/>
    <p:sldId id="259" r:id="rId32"/>
    <p:sldId id="261" r:id="rId33"/>
    <p:sldId id="262" r:id="rId34"/>
    <p:sldId id="297" r:id="rId35"/>
    <p:sldId id="263" r:id="rId36"/>
    <p:sldId id="264" r:id="rId37"/>
    <p:sldId id="265" r:id="rId38"/>
    <p:sldId id="266" r:id="rId39"/>
    <p:sldId id="272" r:id="rId40"/>
    <p:sldId id="301" r:id="rId41"/>
    <p:sldId id="302" r:id="rId42"/>
    <p:sldId id="273" r:id="rId43"/>
    <p:sldId id="299" r:id="rId44"/>
    <p:sldId id="27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F3"/>
    <a:srgbClr val="FCC1F5"/>
    <a:srgbClr val="000000"/>
    <a:srgbClr val="C81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1"/>
    <p:restoredTop sz="74968"/>
  </p:normalViewPr>
  <p:slideViewPr>
    <p:cSldViewPr snapToGrid="0">
      <p:cViewPr>
        <p:scale>
          <a:sx n="67" d="100"/>
          <a:sy n="67" d="100"/>
        </p:scale>
        <p:origin x="1464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B47F0-2429-3949-A6AB-8FD5CBC4C2E2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FF469-7BAC-904C-9AF0-B29B32C757E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007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84875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9BEC-C302-B463-197D-1B7F8FE8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3F0A2-83DA-5AE8-AD22-8CBD3B62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58C8C-3EF4-127B-361C-9C0B34F98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in Kristiansand we find Julius. In Norway he has his own songs, books and tv shows. Why? I don’t know but I guess people like monkeys.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8FAB4-804C-8CC5-8EA2-559F976F1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104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42149-6168-118B-EDF1-F230A97BD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022BC-C54E-1C9D-BEA8-46634EC19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B26BD-FDA2-CB10-7135-DBEE0E6A9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Now this is interesting. I had to google what is going on in Egersund and I found this stone.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944D-922C-68D8-B7B9-A80D7B870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39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D9DDD-CF9E-0FB3-3415-1368EF83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AEE4B-6AFD-5A88-6B8F-70620A348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3893F-5D27-ED09-8FAC-471CF5E39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this stone.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CA1CE-4A6F-DBD0-A667-9FCFFECB1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410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79C5-DF8D-ABBB-CA57-1E3C6BC6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5E61C-18C8-2E20-7F1F-75EC05978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5B5E4-3357-1E7D-0430-588DCD211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that stone.</a:t>
            </a:r>
            <a:br>
              <a:rPr lang="en-NO" dirty="0"/>
            </a:br>
            <a:br>
              <a:rPr lang="en-NO" dirty="0"/>
            </a:br>
            <a:r>
              <a:rPr lang="en-NO" dirty="0"/>
              <a:t>And guess what? They have no historical or cultural significance. They’re just rocks that someone found and thought were cool. And now they’re listed as tourist attractions.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32889-706F-8ECE-B5A4-FF26B5088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1275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140E6-B8E4-8890-27B1-DFFDFAD2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49502-E564-41F7-C491-59D3737F8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73CC7-8966-1FFF-5CC8-C274BCF57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then we end up in Stavanger which is a silly place and we shouldn’t give it more attention than we already have.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4F0AC-60E3-4D70-D346-58AEE4C3F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42092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EEF-96C9-BFD8-A317-1D76AF375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ACB00-1074-CD67-76D3-38165013D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3EFD7-E1FB-2200-237C-89ADBC040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Now that we have explored the entierty of Norwegian culture and the complete importance of Sørlandsbanen, let’s talk about the impact surtoget has had.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3F4D4-A512-E151-DDDF-E6336BC39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76601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7DB33-6E2B-12A8-CC4A-05CAE6421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8646A-EABD-12DF-D45E-EA33338CD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4C17F-AA81-FCE8-AAC0-8E2C3448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2D2A-58B6-BA3D-38DD-1E2C3A7A3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39334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EB02F-F6D7-1A08-86AB-0953CE68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0337-4B5D-621E-6230-074A7C274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7F78A-4DF2-B72A-3C5F-1E434B2F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5EDAA-8C96-9298-EE2D-CA974F24B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08104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17EC-B924-67D1-5AE9-2BC83C0C8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D69FC-874B-3219-8D8E-70A775036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7FBDE-27C8-E569-4A3A-7BBA10FE1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FF245-7AF7-B492-3E80-391779067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3297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3945F-0BD3-439E-1D6B-9C6D2D6F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29F4B-DEA6-A098-C20E-1BFAD99D7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7911C2-55B7-A7A7-75C8-14187B6CA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58B3C-B8BE-485A-4378-62EA2EECC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692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Bettering some part of society? And doing so with gleam 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410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8C41B-E9EE-E6A6-94D3-DF1AB83E0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DAA63-374A-BF4F-AE21-C975B5C57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6DB73-6ED2-CADA-05AA-68160DA00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6B12-BC9B-3380-42A5-13D58C203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09550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- Enforcing correctness across multiple different senders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33017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- Enforcing safe re-use regardless of where the usage comes from!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62691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59255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E002-485D-3726-946B-00F116B1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E70D6-77CC-130C-98A5-924E9DE0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99A9F-C41E-18DC-5957-655C923E1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D4F98-900D-55D5-B861-9FEECD95B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3019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FC60-FFD5-F6D0-587F-D992D0CA5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D185A-6201-BDC4-2501-CC9CF226A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99E83-A931-2E4B-1AE1-6792F8655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69F79-66B1-B7F9-7820-F3915F947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07519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117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969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D314-0327-6674-425A-56D2F935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24FD0-C810-E30B-96D4-8D32A7B94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109E4-BC92-A042-6803-9134BE412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22371-C9DA-950D-5AC6-DEBC7FC99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696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This is Sørlandsbanen, the main train line for the south of Norway with a whole of 700.000 passangers a year.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1841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C4C89-F426-BD92-881E-10E855E69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D4FFAB-96F9-1FBF-C8C2-C06DB7696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D5373-3CA5-7EFD-4C93-FC78936D5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-  First part was opened in 1871, then we spent the about 70 years doing bits an pieces.</a:t>
            </a:r>
          </a:p>
          <a:p>
            <a:pPr marL="171450" indent="-171450">
              <a:buFontTx/>
              <a:buChar char="-"/>
            </a:pPr>
            <a:r>
              <a:rPr lang="en-NO" dirty="0"/>
              <a:t>Then the Gemrans came along and occupied Norway during ww2 and completed Sørlandsbanen in 1944.</a:t>
            </a:r>
          </a:p>
          <a:p>
            <a:pPr marL="171450" indent="-171450">
              <a:buFontTx/>
              <a:buChar char="-"/>
            </a:pPr>
            <a:r>
              <a:rPr lang="en-NO" dirty="0"/>
              <a:t>We electrified it in 1956 and added double tracks here and there. Beyond that: Very little has happened except for regular maintenance.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O" dirty="0"/>
              <a:t>In 1999-2001 we decided we wanted some new trains. Though we contracted the German company </a:t>
            </a:r>
            <a:r>
              <a:rPr lang="en-GB" b="0" dirty="0"/>
              <a:t>Adtranz, the trains themselves was designed and manufactured in Norway.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dirty="0"/>
              <a:t>We got a whopping 20 of them and creatively named them Type 73.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="1" dirty="0"/>
          </a:p>
          <a:p>
            <a:pPr marL="171450" indent="-171450">
              <a:buFontTx/>
              <a:buChar char="-"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FDA85-D56E-37FB-E4FB-104F1378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053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8EF5A-4134-EA3A-BDFC-1C955EDF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FF3E0-8DFB-C1E1-4B72-0DCB51D58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5B6C7-D39C-89AC-9043-CD874417A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KollenTrollet – A statue of a troll.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6C264-F69E-C44E-7793-9F7687029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32976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7B97-0FE5-08A5-6704-CE1A80C6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88099-9A26-71F0-1536-8C2808CE6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E417A-431C-27D1-C2BB-E2D1F108D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Bøvern – No I will not go into detail.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866A4-C815-E5EB-E131-DE986560B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256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9103-AC26-03A9-9B04-243B55A8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3A41B-7DE0-382B-7570-6725E90FA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BE600-8D91-1674-187E-06F63691F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My hometown, Lunde, which created the first Norwegian produced car: Trollbilen. It was a smashing success and we neded up producing a whopping 3 cars in total.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579D4-C382-A4A4-1B7E-2E5CA773C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1827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8015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33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541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171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0095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847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725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058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1192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20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9694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14B172D-A989-F143-B03B-EF2F3E9570AB}" type="datetimeFigureOut">
              <a:rPr lang="en-NO" smtClean="0"/>
              <a:t>17/02/2026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77289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17.jpeg"/><Relationship Id="rId5" Type="http://schemas.openxmlformats.org/officeDocument/2006/relationships/image" Target="../media/image21.jpeg"/><Relationship Id="rId10" Type="http://schemas.openxmlformats.org/officeDocument/2006/relationships/image" Target="../media/image13.jpeg"/><Relationship Id="rId4" Type="http://schemas.openxmlformats.org/officeDocument/2006/relationships/image" Target="../media/image20.jpeg"/><Relationship Id="rId9" Type="http://schemas.openxmlformats.org/officeDocument/2006/relationships/image" Target="../media/image23.jpeg"/><Relationship Id="rId1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5.wdp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086C-0E1C-FF4B-07E7-813813733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97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Riding the Sour Train: Building </a:t>
            </a:r>
            <a:r>
              <a:rPr lang="en-GB" b="1" dirty="0" err="1"/>
              <a:t>surtoget.no</a:t>
            </a:r>
            <a:r>
              <a:rPr lang="en-GB" b="1" dirty="0"/>
              <a:t> with Gleam</a:t>
            </a:r>
            <a:endParaRPr lang="en-NO" dirty="0"/>
          </a:p>
        </p:txBody>
      </p:sp>
      <p:pic>
        <p:nvPicPr>
          <p:cNvPr id="4" name="Picture 3" descr="A pink train with a face&#10;&#10;AI-generated content may be incorrect.">
            <a:extLst>
              <a:ext uri="{FF2B5EF4-FFF2-40B4-BE49-F238E27FC236}">
                <a16:creationId xmlns:a16="http://schemas.microsoft.com/office/drawing/2014/main" id="{3A314C79-21AB-7804-21EA-C3C810C8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0" y="2675326"/>
            <a:ext cx="359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0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25620-3067-29AD-E3E7-F72BD2F4C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A9637F87-A76F-5482-11DC-B6A6EF225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0AF43-6E66-BE94-BC53-4F5E7B8E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89A18-5EF0-D5E2-E2B8-A97B417C8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3A9DB-2039-4D5A-F8CC-E529F6A849F5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07547F5-0DFA-605B-4C57-DF0E01F91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DDBA5-9409-7D04-6A0B-929226E66C9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97F1C5B-12FE-A45D-924C-3E205DDE22B8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894285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76A0-BE70-66DF-7F05-DD32D229F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8B979824-FFA4-D412-BA1F-C59717A3C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BBE51-4D2B-FA37-6FED-CBC1C896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4A97D-7F47-52F9-4CA0-EFBB42F5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EE5C00-F092-B131-BF83-282FC89BD751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EBB9E10B-95D6-2427-4D4F-602FDC183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8BFCF7-F096-D2BE-4BC6-B302809B312B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60A76D-9C4E-3716-B9E5-820A7260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AB3B01-DA65-E4AD-2A26-F058C0C44260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8573F55-20FF-9D89-BFCE-4A1C0427760E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23353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9D33-913C-7514-1A93-23324166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08F7BFE9-F5B2-C53E-5652-FF2940D3C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57635-0471-4566-1B0E-9238F480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8B1F6-728A-8846-8E62-CDEB7CAF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43EDA-9CE1-1E99-1ACB-2E7524D06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9A5C7A-D8DA-F045-71D3-8EBB2F686D0D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79A97-5C6B-C323-00E1-C8DDB5B094CA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B9132A7-A48A-EECD-8C74-2E09662C8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60A4EF-B633-C22F-4A7D-985B28CBBD79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3921D-3695-A104-51C4-40ABB1E8A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609F3F-1DB5-0224-D931-EEF510A64E12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FAC8E0-3790-B4EE-CD05-FBAD8F84308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99675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7AEA-DF1D-393B-A2AC-57838529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31494A50-6E12-5A0B-8389-0192595A9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D3079D-1638-3381-1DAC-CB38445B7E8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45A3A1-EE67-D64C-985E-328BB6CD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A28DB-3DEA-6391-44ED-E3C1555F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C8862-05D8-6E75-103A-10F19A03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B837D9-CD6B-EAC6-2547-549114108E86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5CEAD9-8EBE-D0AF-7C22-8505FD566D40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FCABBEB5-C92D-FFF2-89ED-F99F9FC5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FEB8CF-3303-9773-6E5B-EC16964E6446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C3BAAC8F-F580-0F9F-4C19-1FF9D3F4F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E5CD66-0E60-2A3C-E562-0A7354124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FCCDF6-729F-DF0E-C957-ED7DB41A4757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BC6B0C-0402-9BCF-DB25-36077EC57F1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424219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1D3AF-656D-2A76-3A14-7229BBF9E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C9EC6EE0-4D66-41E0-26D8-8540DC2D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D69333-7BF5-F425-B7C7-69BF3A00399E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CFE668-4C20-3FA6-7D95-B5808F73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77C0E-CCE5-E170-D33C-1E4440D3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01F56-DD0F-8DF6-A90B-CBCE96752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8A8083-E226-FB1D-5080-EDD5E2FB391E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9B740E-7FF9-E562-1A51-193F70CBD0B5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4C90C62A-0B34-5D88-09BE-4DA453961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0A5A9A-EA52-E868-9643-E728CF691951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AE6F69F-AD5C-EEA9-B048-56AF6F279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F9B25580-AB17-47D8-6451-BEF89E58F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DDB881-1C46-690C-37BB-DB168DC72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DB220-C3FC-0FA0-1737-82278A194DEC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657AEC-76AA-7DBA-1680-32CB1CE2394A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2903558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8E3BF-D343-F207-2938-F505AA3D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B2631DD9-12D4-99FF-44F5-BDD74B521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69E2FA-DA6C-3910-7E13-BBB39B81AF1C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380488-02E1-0A91-8E2D-C977B660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006C0-E24F-CE3B-04FC-10B0FC92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872B0-60D2-F18C-A957-208F6287E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95FA24-38FE-5043-4FA1-4AF79E356987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9E4071-BF3C-90F3-2F41-082139691618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648AF6CB-1E1F-EBEF-2037-7CF089AEC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491413-25BB-87CD-BBA6-D210852DA3F4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25CCE3F1-BE47-81A6-7449-F82C7CB14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800923BD-D4EE-A8DF-8F87-EC00ADF39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17A830-2BE3-3560-2512-5E0720B305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F32218-9C13-15E9-2CDE-E54CE9062FEE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237EB9-0F39-6B14-CB14-814DD1D1A6CF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8241D300-DE19-8A4A-C168-C1453DBB6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75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3F4D-A135-1775-1705-DE7A8AD9E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D60E443A-1DBC-05F5-E75A-6E1AEEC30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11A9A6-6668-D0CE-F004-80408E632B2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F8678D-1B1C-2801-0646-1A5BF4F7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0" name="Picture 2" descr="Lunde stasjon – Wikipedia">
            <a:extLst>
              <a:ext uri="{FF2B5EF4-FFF2-40B4-BE49-F238E27FC236}">
                <a16:creationId xmlns:a16="http://schemas.microsoft.com/office/drawing/2014/main" id="{FB576806-E259-05F8-72A4-850F04F2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497" y="1690688"/>
            <a:ext cx="1024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kershus Fortress - Wikipedia">
            <a:extLst>
              <a:ext uri="{FF2B5EF4-FFF2-40B4-BE49-F238E27FC236}">
                <a16:creationId xmlns:a16="http://schemas.microsoft.com/office/drawing/2014/main" id="{EAC745DC-04DF-5122-443F-1F2A9D0D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232" y="2440570"/>
            <a:ext cx="5774961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kta om Stavanger | Stavanger kommune">
            <a:extLst>
              <a:ext uri="{FF2B5EF4-FFF2-40B4-BE49-F238E27FC236}">
                <a16:creationId xmlns:a16="http://schemas.microsoft.com/office/drawing/2014/main" id="{BF64D045-C4DD-D81D-C334-6358D2C1A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34" y="-4100512"/>
            <a:ext cx="10160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37503-B121-3D21-8862-EA031191F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F9662-FD49-7F6E-32A5-993BC4ACD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0D1EAC-AF64-817F-5063-F1108912D394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881B0-89C7-B736-AE85-2C7E79AC8827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Kvelertak: Erlend Hjelvik's Guide To Life | Louder">
            <a:extLst>
              <a:ext uri="{FF2B5EF4-FFF2-40B4-BE49-F238E27FC236}">
                <a16:creationId xmlns:a16="http://schemas.microsoft.com/office/drawing/2014/main" id="{9A577102-4B33-8634-D101-5C1646E7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05" y="2293960"/>
            <a:ext cx="2568145" cy="14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C607FD-CFEA-D89E-4328-1890CC2742C9}"/>
              </a:ext>
            </a:extLst>
          </p:cNvPr>
          <p:cNvCxnSpPr>
            <a:cxnSpLocks/>
          </p:cNvCxnSpPr>
          <p:nvPr/>
        </p:nvCxnSpPr>
        <p:spPr>
          <a:xfrm>
            <a:off x="3430506" y="3738542"/>
            <a:ext cx="583919" cy="3824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28832519-4869-AF05-DA70-B733AB883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CB4EC0-5380-2B67-498D-50A5AFE7303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9EE7324-7152-67B9-1093-2117954F5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93DC1480-9692-DD80-9377-A88D114AD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96883A-97E2-81E9-3488-2E135D39DB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1B7137-6FEB-428A-4D8F-B55F29A7097D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2FE5AB-95EC-867E-02B3-28F2329DA9F1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47E96DB4-4696-6155-3EEF-D8ABCDD3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7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92CC-F786-1022-AC14-66C77EB00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84E-ED47-9278-7CCC-62D2242B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176C-5046-4DBA-DE2B-A229600F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9D464-0B7B-6A37-CC62-20E03D85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CE23-7417-2DAB-1945-32F86B230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68933" y="6858000"/>
            <a:ext cx="51566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34727-2EFB-B168-290A-B480B4930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995" y="-8255793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9049E-9A09-28BD-846E-20965EE7D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884896" y="4017791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7BDEF22B-5AE0-D4EA-8DDE-B9FF6113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351" y="-6492875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8DE9F4-DC4B-44B7-70D3-A6AC8DA4E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604" y="-4337231"/>
            <a:ext cx="7772400" cy="36561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27C6E9-318A-0D9B-454F-FA8B44856384}"/>
              </a:ext>
            </a:extLst>
          </p:cNvPr>
          <p:cNvGrpSpPr/>
          <p:nvPr/>
        </p:nvGrpSpPr>
        <p:grpSpPr>
          <a:xfrm>
            <a:off x="3287484" y="8685036"/>
            <a:ext cx="5617029" cy="1915885"/>
            <a:chOff x="3287484" y="3794284"/>
            <a:chExt cx="5617029" cy="19158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529DCC-DA69-41F5-C172-27F7D1AA5CDE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51B71D2-D1DE-8526-4F42-268B700F8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05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AC7F-0157-8C47-3973-95FA6410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825E-A6DB-7CE0-9C1E-C9A10F5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FE0A-85F3-529D-6012-CA1F9DBB6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DA95C-496F-9060-532A-706E5C10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EC4745D-522E-D1C0-EA0F-0367D24F5D63}"/>
              </a:ext>
            </a:extLst>
          </p:cNvPr>
          <p:cNvGrpSpPr/>
          <p:nvPr/>
        </p:nvGrpSpPr>
        <p:grpSpPr>
          <a:xfrm>
            <a:off x="3287484" y="2618772"/>
            <a:ext cx="5617029" cy="1915885"/>
            <a:chOff x="3287484" y="3794284"/>
            <a:chExt cx="5617029" cy="19158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2AA0B8-CF9E-9C92-0DD6-1AA9FDCA9E86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23554" name="Picture 2">
              <a:extLst>
                <a:ext uri="{FF2B5EF4-FFF2-40B4-BE49-F238E27FC236}">
                  <a16:creationId xmlns:a16="http://schemas.microsoft.com/office/drawing/2014/main" id="{90CA9B40-AB8D-47E6-0FD2-7BBDA0958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456F3C-18C8-44C2-4755-B3279D2A2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68933" y="6858000"/>
            <a:ext cx="51566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7D9CC-B902-63CE-E085-E8303BABA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995" y="-8255793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26EC4-7E1C-89EA-D81B-5E71255B7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3884896" y="4017791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9582FDC1-4A5F-C403-2B17-2D2E3B2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351" y="-6492875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4F49CC-BED9-1FB3-0C9A-836EED852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604" y="-4337231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61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E00B0-336B-F1B1-BDAE-9BBF2AAB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23DD-427A-CA30-7130-8D3C7E70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FB2C8-3F7C-2479-3E76-46B72126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8C1C0-A2A6-77EB-D904-B78013776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AE2751-45FD-9C75-4D0E-A11D7A2794EE}"/>
              </a:ext>
            </a:extLst>
          </p:cNvPr>
          <p:cNvGrpSpPr/>
          <p:nvPr/>
        </p:nvGrpSpPr>
        <p:grpSpPr>
          <a:xfrm>
            <a:off x="3287484" y="2618772"/>
            <a:ext cx="5617029" cy="1915885"/>
            <a:chOff x="3287484" y="3794284"/>
            <a:chExt cx="5617029" cy="19158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E7EF05-F09A-C7EE-3CCB-26A3A7F5C685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FA22CFE-FC58-33F2-BEDF-EA86B156D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C21E16-15F9-69E2-63EA-6EFA36254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B5713-DB8B-8002-CA83-D3723D208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6DB96B90-C178-32A2-9300-16867DBA7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190" y="12935584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DCE47-165D-8953-340D-C358F6ECB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91D9D-45FC-500F-7457-7E757BBA98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9254" y="-4424770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57217274-6A3F-FD36-D58D-A2B208184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8" r="15741"/>
          <a:stretch>
            <a:fillRect/>
          </a:stretch>
        </p:blipFill>
        <p:spPr bwMode="auto">
          <a:xfrm>
            <a:off x="541170" y="982839"/>
            <a:ext cx="6062830" cy="489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58195F-FA1F-8911-51EA-FDE31CD3DC1C}"/>
              </a:ext>
            </a:extLst>
          </p:cNvPr>
          <p:cNvGrpSpPr/>
          <p:nvPr/>
        </p:nvGrpSpPr>
        <p:grpSpPr>
          <a:xfrm>
            <a:off x="7270045" y="982839"/>
            <a:ext cx="1930400" cy="1068487"/>
            <a:chOff x="7992533" y="3172177"/>
            <a:chExt cx="3059289" cy="16933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FA0855-9AFE-F4FD-89A4-87663EF038F7}"/>
                </a:ext>
              </a:extLst>
            </p:cNvPr>
            <p:cNvSpPr/>
            <p:nvPr/>
          </p:nvSpPr>
          <p:spPr>
            <a:xfrm>
              <a:off x="7992533" y="3172177"/>
              <a:ext cx="3059289" cy="169333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pic>
          <p:nvPicPr>
            <p:cNvPr id="33796" name="Picture 4" descr="bspoke AS">
              <a:extLst>
                <a:ext uri="{FF2B5EF4-FFF2-40B4-BE49-F238E27FC236}">
                  <a16:creationId xmlns:a16="http://schemas.microsoft.com/office/drawing/2014/main" id="{7531527F-D76F-5989-1A0E-0C3E76283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310" y="3279422"/>
              <a:ext cx="26416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31E6DD-E459-4A8C-1396-617D3E234E89}"/>
              </a:ext>
            </a:extLst>
          </p:cNvPr>
          <p:cNvSpPr txBox="1"/>
          <p:nvPr/>
        </p:nvSpPr>
        <p:spPr>
          <a:xfrm>
            <a:off x="7270045" y="2551837"/>
            <a:ext cx="4662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Developer/tech lead/architect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Worked with startups, healthcare, insurance, banking, transportation and stuff.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Bad at FE</a:t>
            </a:r>
          </a:p>
        </p:txBody>
      </p:sp>
    </p:spTree>
    <p:extLst>
      <p:ext uri="{BB962C8B-B14F-4D97-AF65-F5344CB8AC3E}">
        <p14:creationId xmlns:p14="http://schemas.microsoft.com/office/powerpoint/2010/main" val="244680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D710E-B16E-08B3-3218-79925011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E1EC-AB98-B315-1DDD-8F0DFC89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6729-F8D9-2737-7FCD-D87A80F7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F1851-D5B4-EB80-A6FD-0F1EEFCD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C25D7-E568-CA6A-ECDD-75806177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69240-3880-A444-7237-17B9ECD6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1CA2B-BFA6-631A-02D2-68E403BFF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08B5F-8B53-C0FE-0B3A-3E344381CC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F0B1AA8D-B10E-3BA3-654E-96BA6013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13" y="7817543"/>
            <a:ext cx="6899479" cy="42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814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6F76-C0B0-D942-BE0A-CEB489F68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D05D-8555-43D0-5147-3B94141B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C1FF-D023-AF45-AC5E-77861E45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B142-B393-F1CC-5D1B-27390D75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AE626-56BB-0303-79AC-E2759F21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2F37FB-63E7-F79E-2E2B-365981E38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94A00-14FD-8F17-EA03-CECA90D19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34EC-D636-C98E-40D1-77E3732E9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73885570-F88E-41E1-E5A0-622117FB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27" y="1442040"/>
            <a:ext cx="6965252" cy="42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EBE00D-2AC2-4B24-8FEE-B992CC0D5355}"/>
              </a:ext>
            </a:extLst>
          </p:cNvPr>
          <p:cNvSpPr/>
          <p:nvPr/>
        </p:nvSpPr>
        <p:spPr>
          <a:xfrm>
            <a:off x="-14520378" y="2286000"/>
            <a:ext cx="12973494" cy="18732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Developers are </a:t>
            </a:r>
            <a:r>
              <a:rPr lang="en-GB" sz="3600" dirty="0"/>
              <a:t>uniquely</a:t>
            </a:r>
            <a:r>
              <a:rPr lang="en-NO" sz="3600" dirty="0"/>
              <a:t> positioned to expose problems</a:t>
            </a:r>
          </a:p>
        </p:txBody>
      </p:sp>
    </p:spTree>
    <p:extLst>
      <p:ext uri="{BB962C8B-B14F-4D97-AF65-F5344CB8AC3E}">
        <p14:creationId xmlns:p14="http://schemas.microsoft.com/office/powerpoint/2010/main" val="9971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4E9F8-5B8D-6265-2C50-9D869FB1D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3F13-924C-017B-3243-A9AF8F0A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1849-4E30-88C0-E071-2E17E802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ECA53-2693-DF8A-EA90-01ED4EB2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5C431-5DC3-A0A2-1760-65D72E32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0C8C5-F21A-9256-7865-0086CCC5E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28884-9E89-53F7-121E-A128DB9BA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2A8DD-8C77-7753-0FC6-05A432F44E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0296C837-6D9D-9AC0-82BC-C71BC4EB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27" y="1442040"/>
            <a:ext cx="6965252" cy="42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A3D84-B937-6677-E8DB-C09ED4D657B4}"/>
              </a:ext>
            </a:extLst>
          </p:cNvPr>
          <p:cNvSpPr/>
          <p:nvPr/>
        </p:nvSpPr>
        <p:spPr>
          <a:xfrm>
            <a:off x="-321293" y="2286000"/>
            <a:ext cx="12973494" cy="18732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Developers are </a:t>
            </a:r>
            <a:r>
              <a:rPr lang="en-GB" sz="3600" dirty="0"/>
              <a:t>uniquely</a:t>
            </a:r>
            <a:r>
              <a:rPr lang="en-NO" sz="3600" dirty="0"/>
              <a:t> positioned to expose problems</a:t>
            </a:r>
          </a:p>
        </p:txBody>
      </p:sp>
    </p:spTree>
    <p:extLst>
      <p:ext uri="{BB962C8B-B14F-4D97-AF65-F5344CB8AC3E}">
        <p14:creationId xmlns:p14="http://schemas.microsoft.com/office/powerpoint/2010/main" val="3352155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4076BD04-C380-808E-0179-923FB7A5F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256" y="2611235"/>
            <a:ext cx="2013488" cy="1325563"/>
          </a:xfrm>
        </p:spPr>
        <p:txBody>
          <a:bodyPr>
            <a:normAutofit/>
          </a:bodyPr>
          <a:lstStyle/>
          <a:p>
            <a:r>
              <a:rPr lang="en-NO" sz="5400" dirty="0"/>
              <a:t>Typing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D5365-F10B-9005-DE6F-8843204E5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774" y="1296238"/>
            <a:ext cx="4830452" cy="42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69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5012-A95B-EBEE-123A-662EBEF8E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0928"/>
            <a:ext cx="5820291" cy="517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Link: https://</a:t>
            </a:r>
            <a:r>
              <a:rPr lang="en-GB" sz="1800" dirty="0" err="1"/>
              <a:t>www.youtube.com</a:t>
            </a:r>
            <a:r>
              <a:rPr lang="en-GB" sz="1800" dirty="0"/>
              <a:t>/</a:t>
            </a:r>
            <a:r>
              <a:rPr lang="en-GB" sz="1800" dirty="0" err="1"/>
              <a:t>watch?v</a:t>
            </a:r>
            <a:r>
              <a:rPr lang="en-GB" sz="1800" dirty="0"/>
              <a:t>=3lYHFctx2Ks</a:t>
            </a:r>
            <a:endParaRPr lang="en-NO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F9D4D-3350-3858-88AE-0D96ECE4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28" y="165546"/>
            <a:ext cx="9357944" cy="60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A0DC-E32B-3FC4-EB84-E11F80B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994BC-FF6B-D670-688B-5DA2E1EF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29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817C1-941A-7CBC-06E7-A2562464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5796C-AC48-DA52-AA5C-506B4D41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69FAC7-717E-92D3-610F-D40A2CD5212D}"/>
              </a:ext>
            </a:extLst>
          </p:cNvPr>
          <p:cNvSpPr/>
          <p:nvPr/>
        </p:nvSpPr>
        <p:spPr>
          <a:xfrm>
            <a:off x="-114300" y="3069771"/>
            <a:ext cx="12306300" cy="144779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817EC-4FE1-4CCE-E271-F05F5F448566}"/>
              </a:ext>
            </a:extLst>
          </p:cNvPr>
          <p:cNvSpPr/>
          <p:nvPr/>
        </p:nvSpPr>
        <p:spPr>
          <a:xfrm>
            <a:off x="-114300" y="1190540"/>
            <a:ext cx="12306300" cy="144779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4952D6-0954-384C-D793-E46292A6A69C}"/>
              </a:ext>
            </a:extLst>
          </p:cNvPr>
          <p:cNvCxnSpPr>
            <a:cxnSpLocks/>
          </p:cNvCxnSpPr>
          <p:nvPr/>
        </p:nvCxnSpPr>
        <p:spPr>
          <a:xfrm>
            <a:off x="5444361" y="1914435"/>
            <a:ext cx="0" cy="8520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3949E0-AE2F-5B86-794E-D615E7DB36A6}"/>
              </a:ext>
            </a:extLst>
          </p:cNvPr>
          <p:cNvSpPr txBox="1"/>
          <p:nvPr/>
        </p:nvSpPr>
        <p:spPr>
          <a:xfrm>
            <a:off x="3943920" y="1391215"/>
            <a:ext cx="3285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rgbClr val="FF0000"/>
                </a:solidFill>
              </a:rPr>
              <a:t>Is this a valid email?</a:t>
            </a:r>
          </a:p>
        </p:txBody>
      </p:sp>
    </p:spTree>
    <p:extLst>
      <p:ext uri="{BB962C8B-B14F-4D97-AF65-F5344CB8AC3E}">
        <p14:creationId xmlns:p14="http://schemas.microsoft.com/office/powerpoint/2010/main" val="152427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080E5-A4B3-9AE3-29B1-8711555D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298F66-89D7-4996-8FDA-C2750ABF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8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6E75-CAD3-36AB-B02D-EFF3A622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BDC4BD-B251-3BB9-567C-EBE4F876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A0505E-C47E-157B-2DAC-5DABDC0C16A7}"/>
              </a:ext>
            </a:extLst>
          </p:cNvPr>
          <p:cNvSpPr/>
          <p:nvPr/>
        </p:nvSpPr>
        <p:spPr>
          <a:xfrm>
            <a:off x="-114300" y="2233534"/>
            <a:ext cx="12306300" cy="4423571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AA8D6-9322-4CE7-13BD-1B95652FA59A}"/>
              </a:ext>
            </a:extLst>
          </p:cNvPr>
          <p:cNvSpPr/>
          <p:nvPr/>
        </p:nvSpPr>
        <p:spPr>
          <a:xfrm>
            <a:off x="-114300" y="-1927989"/>
            <a:ext cx="12306300" cy="347197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09F4F-DC87-E16E-3835-58AF7D47F44F}"/>
              </a:ext>
            </a:extLst>
          </p:cNvPr>
          <p:cNvSpPr txBox="1"/>
          <p:nvPr/>
        </p:nvSpPr>
        <p:spPr>
          <a:xfrm>
            <a:off x="7133576" y="3288495"/>
            <a:ext cx="4549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Dependencies and tight coupling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07541A-7A7B-46B3-52F9-474B9125DE9B}"/>
              </a:ext>
            </a:extLst>
          </p:cNvPr>
          <p:cNvCxnSpPr>
            <a:cxnSpLocks/>
          </p:cNvCxnSpPr>
          <p:nvPr/>
        </p:nvCxnSpPr>
        <p:spPr>
          <a:xfrm flipH="1" flipV="1">
            <a:off x="9042967" y="2363320"/>
            <a:ext cx="155462" cy="925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0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87227-DBF2-CBA2-93A9-5067244D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5A37BD-20C0-F2BF-C0D1-F322DAE0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8BA162-C7E4-F97B-CADB-921DD2895CDA}"/>
              </a:ext>
            </a:extLst>
          </p:cNvPr>
          <p:cNvSpPr/>
          <p:nvPr/>
        </p:nvSpPr>
        <p:spPr>
          <a:xfrm>
            <a:off x="-114300" y="-1448303"/>
            <a:ext cx="12306300" cy="337023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88DD4-94D5-F80F-D282-18C9FB1740E3}"/>
              </a:ext>
            </a:extLst>
          </p:cNvPr>
          <p:cNvSpPr/>
          <p:nvPr/>
        </p:nvSpPr>
        <p:spPr>
          <a:xfrm>
            <a:off x="-114300" y="2316678"/>
            <a:ext cx="12306300" cy="12537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CF9ED-3A5A-46CE-1A4E-F458F5661A7A}"/>
              </a:ext>
            </a:extLst>
          </p:cNvPr>
          <p:cNvSpPr txBox="1"/>
          <p:nvPr/>
        </p:nvSpPr>
        <p:spPr>
          <a:xfrm>
            <a:off x="8573078" y="2683580"/>
            <a:ext cx="2411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Validation failure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E4CFA6-499A-4D61-14E2-8ED91410FEA3}"/>
              </a:ext>
            </a:extLst>
          </p:cNvPr>
          <p:cNvCxnSpPr>
            <a:cxnSpLocks/>
          </p:cNvCxnSpPr>
          <p:nvPr/>
        </p:nvCxnSpPr>
        <p:spPr>
          <a:xfrm flipH="1" flipV="1">
            <a:off x="7055845" y="2428634"/>
            <a:ext cx="1435012" cy="5098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41FAF-63DD-8822-26E2-894E81AB9C40}"/>
              </a:ext>
            </a:extLst>
          </p:cNvPr>
          <p:cNvCxnSpPr>
            <a:cxnSpLocks/>
          </p:cNvCxnSpPr>
          <p:nvPr/>
        </p:nvCxnSpPr>
        <p:spPr>
          <a:xfrm flipH="1">
            <a:off x="5399314" y="3570398"/>
            <a:ext cx="3091543" cy="2142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84B8B7-2853-0D60-F2E5-79FBCF6967AA}"/>
              </a:ext>
            </a:extLst>
          </p:cNvPr>
          <p:cNvSpPr txBox="1"/>
          <p:nvPr/>
        </p:nvSpPr>
        <p:spPr>
          <a:xfrm>
            <a:off x="8573078" y="3322994"/>
            <a:ext cx="324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Communication failure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C005B3-9DB9-F85A-26EF-C65625E5AC28}"/>
              </a:ext>
            </a:extLst>
          </p:cNvPr>
          <p:cNvSpPr/>
          <p:nvPr/>
        </p:nvSpPr>
        <p:spPr>
          <a:xfrm>
            <a:off x="-114300" y="4926424"/>
            <a:ext cx="12306300" cy="12537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5217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32EF6-340E-06DD-8540-2DC43013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41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C2E6A-D532-44B5-9232-5481B8F0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DA86C0F2-22B8-549B-4637-D5CC04EC2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47AE-2516-B1B5-D552-99F5FDFFB8FF}"/>
              </a:ext>
            </a:extLst>
          </p:cNvPr>
          <p:cNvSpPr/>
          <p:nvPr/>
        </p:nvSpPr>
        <p:spPr>
          <a:xfrm rot="3416014">
            <a:off x="15988501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5FFFFFA3-D15E-BF68-A965-C0F07F315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EE0D5-5D59-91A9-511C-842E3EE3E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12635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7D37FA-2504-0719-92FB-F944AC2FAF5F}"/>
              </a:ext>
            </a:extLst>
          </p:cNvPr>
          <p:cNvSpPr/>
          <p:nvPr/>
        </p:nvSpPr>
        <p:spPr>
          <a:xfrm rot="19648517">
            <a:off x="11326588" y="4594360"/>
            <a:ext cx="9750956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15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144A4-11A0-E884-A4C0-18DBB22E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C30D85-568B-4140-6119-A198BFC5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52" y="3604988"/>
            <a:ext cx="5776641" cy="2573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694A95-D08A-11AA-9D31-9712A8F9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6" y="661759"/>
            <a:ext cx="11352787" cy="27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BA49-984B-D7F3-7FFA-F5F911DC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F7F9F-E235-912C-53B9-7C3C903F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4094"/>
            <a:ext cx="10505310" cy="58898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8D683-2425-04F0-5399-56B2A104AAF2}"/>
              </a:ext>
            </a:extLst>
          </p:cNvPr>
          <p:cNvSpPr/>
          <p:nvPr/>
        </p:nvSpPr>
        <p:spPr>
          <a:xfrm>
            <a:off x="-62295" y="2263698"/>
            <a:ext cx="12306300" cy="257334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2B47A1-6172-C69A-D3B6-FC292EE0492D}"/>
              </a:ext>
            </a:extLst>
          </p:cNvPr>
          <p:cNvSpPr/>
          <p:nvPr/>
        </p:nvSpPr>
        <p:spPr>
          <a:xfrm>
            <a:off x="150066" y="5186597"/>
            <a:ext cx="12306300" cy="52465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6119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18E1-0CF6-E807-968D-82080007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B8BB5-E152-8D12-C260-D5EC9019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" y="1306635"/>
            <a:ext cx="12055729" cy="42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31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FB67-04C0-44F7-430E-20002398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C8E6D-6FB3-75F8-EDB0-626EE185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" y="883077"/>
            <a:ext cx="11900043" cy="5091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2F17A-4A4E-B193-A4EF-C30FDFEBE581}"/>
              </a:ext>
            </a:extLst>
          </p:cNvPr>
          <p:cNvSpPr/>
          <p:nvPr/>
        </p:nvSpPr>
        <p:spPr>
          <a:xfrm>
            <a:off x="-45755" y="209863"/>
            <a:ext cx="12306300" cy="142406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55122-5B41-45F2-349D-3804BE5CBEDC}"/>
              </a:ext>
            </a:extLst>
          </p:cNvPr>
          <p:cNvSpPr/>
          <p:nvPr/>
        </p:nvSpPr>
        <p:spPr>
          <a:xfrm>
            <a:off x="0" y="3429000"/>
            <a:ext cx="12306300" cy="2737212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596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0D33-3001-B949-96AE-BD03A82A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A899E-DEA2-6B66-801C-9F866F6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" y="883077"/>
            <a:ext cx="11900043" cy="5091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1B1E87-6D58-4956-7AA5-C3B95C4F67A1}"/>
              </a:ext>
            </a:extLst>
          </p:cNvPr>
          <p:cNvSpPr/>
          <p:nvPr/>
        </p:nvSpPr>
        <p:spPr>
          <a:xfrm>
            <a:off x="-45755" y="209862"/>
            <a:ext cx="12306300" cy="3567007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18A5C-9878-017A-A111-0A947698C463}"/>
              </a:ext>
            </a:extLst>
          </p:cNvPr>
          <p:cNvSpPr/>
          <p:nvPr/>
        </p:nvSpPr>
        <p:spPr>
          <a:xfrm>
            <a:off x="0" y="5222928"/>
            <a:ext cx="12306300" cy="94328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471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2C2A-CA0F-AE50-4AA4-59804A90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F5072-93E3-BA2C-A377-2F1C486C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22" y="199832"/>
            <a:ext cx="11519355" cy="64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00347-D9F3-3E8A-9564-06A0C41E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49E177AC-9FF1-E54B-372E-3F6320124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168184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64280-4F35-6587-DC9A-E1E3E09B84B9}"/>
              </a:ext>
            </a:extLst>
          </p:cNvPr>
          <p:cNvSpPr txBox="1"/>
          <p:nvPr/>
        </p:nvSpPr>
        <p:spPr>
          <a:xfrm>
            <a:off x="838200" y="259624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email_validator.gleam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21D4B56D-A0F9-A7B7-FE27-6958D9ED9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731BF-F7EF-FE72-EE5A-7B61A9ABDE6F}"/>
              </a:ext>
            </a:extLst>
          </p:cNvPr>
          <p:cNvSpPr txBox="1"/>
          <p:nvPr/>
        </p:nvSpPr>
        <p:spPr>
          <a:xfrm>
            <a:off x="661741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B773A6-E22A-AA23-A83F-33B69136B824}"/>
              </a:ext>
            </a:extLst>
          </p:cNvPr>
          <p:cNvGrpSpPr/>
          <p:nvPr/>
        </p:nvGrpSpPr>
        <p:grpSpPr>
          <a:xfrm>
            <a:off x="2424906" y="1175657"/>
            <a:ext cx="9868275" cy="4643067"/>
            <a:chOff x="2424906" y="1175657"/>
            <a:chExt cx="9868275" cy="46430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C7A7C9-F38D-E82D-CDBD-0C14A8A4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CD7B7A-5C22-2EA2-37B4-1192967F9ABC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D62FF6-2916-8A6E-D5B7-E28AD6EB35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D9ED11-517B-A261-5609-BEF15F1F5610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97F731-70D0-B5DB-3640-5B940A8DCF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0916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56607-069C-8DA4-6E80-5BE706256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41173BF-CE1C-CA06-25A0-55E7794BB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6153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4A3AD-C475-48D0-C029-C0421488BA09}"/>
              </a:ext>
            </a:extLst>
          </p:cNvPr>
          <p:cNvSpPr txBox="1"/>
          <p:nvPr/>
        </p:nvSpPr>
        <p:spPr>
          <a:xfrm>
            <a:off x="1807387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08185-67E2-E57B-AA61-EA740687B72A}"/>
              </a:ext>
            </a:extLst>
          </p:cNvPr>
          <p:cNvGrpSpPr/>
          <p:nvPr/>
        </p:nvGrpSpPr>
        <p:grpSpPr>
          <a:xfrm>
            <a:off x="13634889" y="1175657"/>
            <a:ext cx="9868275" cy="4643067"/>
            <a:chOff x="2424906" y="1175657"/>
            <a:chExt cx="9868275" cy="46430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5EEE24-58C0-C6A8-7DCD-6C727BB0C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8F30F2-94E6-0999-BAE5-37F281C25BAB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E00B6D-7158-9E3A-743E-99ADE7363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A7BB50-DF21-BC52-3EE1-92F553BFD7CC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7F2EF7-5EB3-8602-C415-4A172C6FA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B14335-1396-E1AE-A896-669A1CED99FE}"/>
              </a:ext>
            </a:extLst>
          </p:cNvPr>
          <p:cNvGrpSpPr/>
          <p:nvPr/>
        </p:nvGrpSpPr>
        <p:grpSpPr>
          <a:xfrm>
            <a:off x="3449782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5A3686A8-B0B6-9BBD-E8FC-B4C1BF86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3482CE-A41C-5068-34CB-713029A7DAF8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2" name="Graphic 1" descr="Document outline">
              <a:extLst>
                <a:ext uri="{FF2B5EF4-FFF2-40B4-BE49-F238E27FC236}">
                  <a16:creationId xmlns:a16="http://schemas.microsoft.com/office/drawing/2014/main" id="{B20B1BAF-89A5-37CD-DB5F-002E0638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E3D108-07D3-7EA6-C339-B5F341D7097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3B2FE7FB-8F1B-986B-DE40-247DB87F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F97D35-2965-1E68-ECE7-B83459CCDEFE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AD37EE9-8721-B5FF-CB0C-B6FD5EE96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91F64C-44FE-8EC3-94C8-3F3F51C25D25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893760-5BB4-987D-8BC7-038239023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3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2D6A-9B39-C716-DF6C-4E119580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4FF46DB4-F9D9-B26C-D5B2-EC13A71C1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7094" y="1866509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A69D6-4304-47AB-5475-8FFAE5D173C8}"/>
              </a:ext>
            </a:extLst>
          </p:cNvPr>
          <p:cNvSpPr txBox="1"/>
          <p:nvPr/>
        </p:nvSpPr>
        <p:spPr>
          <a:xfrm>
            <a:off x="6218328" y="2780909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C0EE5-A2BA-BA39-E438-64020E96B25C}"/>
              </a:ext>
            </a:extLst>
          </p:cNvPr>
          <p:cNvSpPr txBox="1"/>
          <p:nvPr/>
        </p:nvSpPr>
        <p:spPr>
          <a:xfrm>
            <a:off x="3070519" y="1281734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F709E-698A-6092-3AFA-27D706EFB5E3}"/>
              </a:ext>
            </a:extLst>
          </p:cNvPr>
          <p:cNvSpPr txBox="1"/>
          <p:nvPr/>
        </p:nvSpPr>
        <p:spPr>
          <a:xfrm>
            <a:off x="2871041" y="2381933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233CF-1413-3C63-C68F-BD8F6E1B5585}"/>
              </a:ext>
            </a:extLst>
          </p:cNvPr>
          <p:cNvSpPr txBox="1"/>
          <p:nvPr/>
        </p:nvSpPr>
        <p:spPr>
          <a:xfrm>
            <a:off x="3193244" y="3479324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661681-D184-9623-0030-7B16FEFBB653}"/>
              </a:ext>
            </a:extLst>
          </p:cNvPr>
          <p:cNvCxnSpPr>
            <a:cxnSpLocks/>
          </p:cNvCxnSpPr>
          <p:nvPr/>
        </p:nvCxnSpPr>
        <p:spPr>
          <a:xfrm>
            <a:off x="4817738" y="1559907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72471-2CE3-627D-4EED-8AA256C36A25}"/>
              </a:ext>
            </a:extLst>
          </p:cNvPr>
          <p:cNvCxnSpPr>
            <a:cxnSpLocks/>
          </p:cNvCxnSpPr>
          <p:nvPr/>
        </p:nvCxnSpPr>
        <p:spPr>
          <a:xfrm>
            <a:off x="4872492" y="2687645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930354-C325-1C78-6341-45113AC19DDB}"/>
              </a:ext>
            </a:extLst>
          </p:cNvPr>
          <p:cNvCxnSpPr>
            <a:cxnSpLocks/>
          </p:cNvCxnSpPr>
          <p:nvPr/>
        </p:nvCxnSpPr>
        <p:spPr>
          <a:xfrm flipV="1">
            <a:off x="4605041" y="3150241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C7B243-20EF-2840-74DC-0E995515951C}"/>
              </a:ext>
            </a:extLst>
          </p:cNvPr>
          <p:cNvSpPr txBox="1"/>
          <p:nvPr/>
        </p:nvSpPr>
        <p:spPr>
          <a:xfrm>
            <a:off x="3910850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E85630-9519-D048-CFF6-387BB494AF84}"/>
              </a:ext>
            </a:extLst>
          </p:cNvPr>
          <p:cNvGrpSpPr/>
          <p:nvPr/>
        </p:nvGrpSpPr>
        <p:grpSpPr>
          <a:xfrm>
            <a:off x="12951400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7CFE7A5E-79AA-8ED0-7989-77F451DA1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47061A-2EAF-5519-A19C-5A56F37566F0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734776D3-A2F6-DD7B-C6C6-A5C4EAEE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ACE13D-7DEA-8CA5-62EE-1D084259550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65D43784-2B15-FD17-156D-DD6DC598D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5F00F2-3FB5-E8B0-F2CA-70EC7025E22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657302-16E3-E079-BD1A-9C2F3AC6A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C4200D-B032-887E-8282-3B5AFBE21C13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69545D-B5EC-7785-F8BA-B4898B73B2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41B7CF-200D-3D5E-894A-5EB1CD030D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438"/>
          <a:stretch>
            <a:fillRect/>
          </a:stretch>
        </p:blipFill>
        <p:spPr>
          <a:xfrm>
            <a:off x="-9080397" y="1874603"/>
            <a:ext cx="7772400" cy="3348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A0137-315F-2E28-9FCE-52A5DE9AB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825327" y="279666"/>
            <a:ext cx="8823126" cy="63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670BE-490F-F431-C24F-86693F0D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D312B4DE-CEEE-84EB-EE3F-C520D7F4D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3ADB41-9120-1624-9667-DCBE1F307D11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23B7E-9B54-0002-1E35-B7260264BC90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2FDE9-F224-6124-71AF-D8FE3FE5C610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FAB81-80C9-4C89-A2E5-35CD25951D90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DEC059-3815-297F-62EA-E8D786FC7406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BA0EB7-152C-DD0B-7A05-D323D0AB1FC3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CA7607-204C-B1A6-DFAB-088ABEA997FE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660038-AE62-DF62-5F11-4C9A03DE6720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E726DB-6F94-0C1E-32CE-66690A66BB7D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E06E3512-60D9-64C0-C46B-9751D742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C41FE3-B948-D77E-DEDD-592E63B2C92E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5DC3FF8E-01E7-3A15-71B2-E30967F78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48668C-050B-6BC0-F323-52EF359C1F8C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C02C0A9E-00D6-1568-B16B-488F65F16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2AF8B-3B78-2149-ED83-27524B58B31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2C4953-A67F-0072-904A-AC824A477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073CC9-2EE6-4A38-CEE0-34EEDF7E0F49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DAD0E2-507F-7D31-3DF5-F569651126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B379FC4-B420-34F6-B494-FEB9EC42BF7C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1D418-8D15-7B82-DDD6-D4FAA58AD82D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22751-E869-DF8E-3B51-C837B5F25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437" y="279666"/>
            <a:ext cx="8823126" cy="6347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4BEABD-8952-3AFE-D05C-C444F305F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878" y="16230056"/>
            <a:ext cx="7772400" cy="24039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FE3CAA-B040-7DE9-E39D-7719B1876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320" y="7746738"/>
            <a:ext cx="9721516" cy="58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0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18E7-61D9-E790-69D1-A507F7B75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676020-89C4-A306-B7E7-9C85F46E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1C9FE-D1CC-91BD-B6E8-0BA58D5A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FF9D4547-D144-FC6E-8AED-4ADAD20E5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3F790D-81ED-79C5-6E03-6B317A0875CC}"/>
              </a:ext>
            </a:extLst>
          </p:cNvPr>
          <p:cNvSpPr/>
          <p:nvPr/>
        </p:nvSpPr>
        <p:spPr>
          <a:xfrm rot="3416014">
            <a:off x="5237414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8A22DB4A-1B8A-7A9C-3528-AE1102E244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28A45-1B63-0615-CFDF-7A7F8DB47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1548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11A284-0BC9-3F64-22F1-13B86F2146A1}"/>
              </a:ext>
            </a:extLst>
          </p:cNvPr>
          <p:cNvSpPr/>
          <p:nvPr/>
        </p:nvSpPr>
        <p:spPr>
          <a:xfrm rot="19648517">
            <a:off x="309513" y="3682530"/>
            <a:ext cx="13142784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7CEA236-2309-C6D9-9E9D-9A106F16B5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0561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9C38-2605-27E2-CCEE-B223D8575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48BAB0F-7257-DB67-9B3B-8E58B4E06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" y="279666"/>
            <a:ext cx="3241650" cy="2331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4DD21F-A1A3-BB85-B01C-E310744A0B69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CDF1E-1B4F-8076-CFC3-6B5294F1D858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987154-EB70-6AAE-C946-6ABA36EB6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320" y="1041138"/>
            <a:ext cx="9721516" cy="5816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7AE0B3-1A3A-E83A-F41D-354B6E7BC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7" y="9772775"/>
            <a:ext cx="11680632" cy="36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20FF3-7C19-A585-D159-B0C065DF6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DCD2017-F340-2C44-323C-0FC428049F12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74B28-1CC8-F3E1-6884-F20343F93266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D983AD-1B16-74D6-64E7-5EBA29FF2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" y="279666"/>
            <a:ext cx="3241650" cy="23319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18E569-35A0-5D3F-7C6A-6C50E9E5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810" y="279666"/>
            <a:ext cx="3897332" cy="23319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69EB89-49DF-CE52-E67E-9358479B9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7" y="2965575"/>
            <a:ext cx="11680632" cy="36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F597F-161E-29D9-CA55-707415B6E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14D30FC-6874-6CAC-B195-DF9C3B90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394E-C354-3615-5C1C-CCE7522BE32B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58FDB-A022-5301-7B31-48B199605284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187DC-1AE8-E644-C3D7-EBA6260A8526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6B4B5-AAEF-ED12-5A57-600A236848D7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560A4A-2C51-88D3-77F6-0C7EBDD2024F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E069A3-1BB8-D8CE-BA3C-BD841368133A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FF8A7B-BD6D-CF41-124B-21A858671CAA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D4B8B8-3241-48EC-16D9-334829B8FB83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C66ADB-3522-4E92-BB13-6FC7163949F4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FFFD85F5-C069-6B0A-2E30-97C490894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3B8889-AFBD-274A-A839-08574BD6AF63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99D15F23-0D99-8AED-D0C3-2B1D21CE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0267D3-7050-2F51-7B9F-D4A7D840C9CE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05B12BC1-5910-456D-17A5-625A138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87CE53-FD9E-BF51-FEDA-44A8318365C3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B26761-4D91-7123-AAC5-0D117AD28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FEEB83-387F-DEDE-848A-AD314D26BC2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8271B8-2F4B-8C9D-1607-2DBDC595D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D29325-2D4C-E6C8-E996-331CAB12DFEE}"/>
              </a:ext>
            </a:extLst>
          </p:cNvPr>
          <p:cNvSpPr txBox="1"/>
          <p:nvPr/>
        </p:nvSpPr>
        <p:spPr>
          <a:xfrm>
            <a:off x="1663800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137E74-EF12-080D-1464-069977DCC216}"/>
              </a:ext>
            </a:extLst>
          </p:cNvPr>
          <p:cNvSpPr txBox="1"/>
          <p:nvPr/>
        </p:nvSpPr>
        <p:spPr>
          <a:xfrm>
            <a:off x="8907587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88AEC1-8B2E-A525-E510-1EEBDE3870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69" t="9860" b="20438"/>
          <a:stretch>
            <a:fillRect/>
          </a:stretch>
        </p:blipFill>
        <p:spPr>
          <a:xfrm>
            <a:off x="16567845" y="1937156"/>
            <a:ext cx="7417317" cy="2933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51580A-59EC-9741-F374-1DDC10CEA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25344" y="279666"/>
            <a:ext cx="3241650" cy="2331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A407A-28BF-E334-3133-0289160EB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6787" y="279666"/>
            <a:ext cx="3897332" cy="23319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D4D474-3B4A-26F7-5E43-64A0FF2988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5344" y="2965575"/>
            <a:ext cx="11680632" cy="36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A33181-BEE4-1CAE-756E-4C28257B6B65}"/>
              </a:ext>
            </a:extLst>
          </p:cNvPr>
          <p:cNvSpPr txBox="1"/>
          <p:nvPr/>
        </p:nvSpPr>
        <p:spPr>
          <a:xfrm>
            <a:off x="496710" y="2355164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your technical skills to amplify your voice (for good)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15FDC-4D8C-6CCA-C12E-F927A4F13BBF}"/>
              </a:ext>
            </a:extLst>
          </p:cNvPr>
          <p:cNvSpPr txBox="1"/>
          <p:nvPr/>
        </p:nvSpPr>
        <p:spPr>
          <a:xfrm>
            <a:off x="993422" y="428978"/>
            <a:ext cx="315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What I want you to remember:</a:t>
            </a:r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72E91-B1F6-3B08-CFB6-168250B77C67}"/>
              </a:ext>
            </a:extLst>
          </p:cNvPr>
          <p:cNvSpPr txBox="1"/>
          <p:nvPr/>
        </p:nvSpPr>
        <p:spPr>
          <a:xfrm>
            <a:off x="496709" y="4021626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types to make illegal states a compile-time issue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AC45B-F4C4-AC3D-04F4-2E87396AE329}"/>
              </a:ext>
            </a:extLst>
          </p:cNvPr>
          <p:cNvGrpSpPr/>
          <p:nvPr/>
        </p:nvGrpSpPr>
        <p:grpSpPr>
          <a:xfrm>
            <a:off x="15951956" y="1631950"/>
            <a:ext cx="6927880" cy="3594100"/>
            <a:chOff x="2426456" y="1631950"/>
            <a:chExt cx="6927880" cy="35941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06435B3-3186-3000-95ED-8164A5EEFD33}"/>
                </a:ext>
              </a:extLst>
            </p:cNvPr>
            <p:cNvGrpSpPr/>
            <p:nvPr/>
          </p:nvGrpSpPr>
          <p:grpSpPr>
            <a:xfrm>
              <a:off x="2426456" y="1631950"/>
              <a:ext cx="6927880" cy="3594100"/>
              <a:chOff x="2426456" y="1631950"/>
              <a:chExt cx="6927880" cy="3594100"/>
            </a:xfrm>
          </p:grpSpPr>
          <p:sp>
            <p:nvSpPr>
              <p:cNvPr id="30" name="Rectangle 12">
                <a:extLst>
                  <a:ext uri="{FF2B5EF4-FFF2-40B4-BE49-F238E27FC236}">
                    <a16:creationId xmlns:a16="http://schemas.microsoft.com/office/drawing/2014/main" id="{5B7C3765-D81D-5059-22A6-4625585CEC50}"/>
                  </a:ext>
                </a:extLst>
              </p:cNvPr>
              <p:cNvSpPr/>
              <p:nvPr/>
            </p:nvSpPr>
            <p:spPr>
              <a:xfrm>
                <a:off x="5552071" y="3695520"/>
                <a:ext cx="3690796" cy="541430"/>
              </a:xfrm>
              <a:custGeom>
                <a:avLst/>
                <a:gdLst>
                  <a:gd name="csX0" fmla="*/ 0 w 4620126"/>
                  <a:gd name="csY0" fmla="*/ 0 h 541421"/>
                  <a:gd name="csX1" fmla="*/ 4620126 w 4620126"/>
                  <a:gd name="csY1" fmla="*/ 0 h 541421"/>
                  <a:gd name="csX2" fmla="*/ 4620126 w 4620126"/>
                  <a:gd name="csY2" fmla="*/ 541421 h 541421"/>
                  <a:gd name="csX3" fmla="*/ 0 w 4620126"/>
                  <a:gd name="csY3" fmla="*/ 541421 h 541421"/>
                  <a:gd name="csX4" fmla="*/ 0 w 4620126"/>
                  <a:gd name="csY4" fmla="*/ 0 h 541421"/>
                  <a:gd name="csX0" fmla="*/ 3 w 4620129"/>
                  <a:gd name="csY0" fmla="*/ 0 h 541421"/>
                  <a:gd name="csX1" fmla="*/ 4620129 w 4620129"/>
                  <a:gd name="csY1" fmla="*/ 0 h 541421"/>
                  <a:gd name="csX2" fmla="*/ 4620129 w 4620129"/>
                  <a:gd name="csY2" fmla="*/ 541421 h 541421"/>
                  <a:gd name="csX3" fmla="*/ 3 w 4620129"/>
                  <a:gd name="csY3" fmla="*/ 541421 h 541421"/>
                  <a:gd name="csX4" fmla="*/ 75369 w 4620129"/>
                  <a:gd name="csY4" fmla="*/ 143679 h 541421"/>
                  <a:gd name="csX5" fmla="*/ 3 w 4620129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57995 w 4620128"/>
                  <a:gd name="csY4" fmla="*/ 154696 h 541421"/>
                  <a:gd name="csX5" fmla="*/ 2 w 4620128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24944 w 4620128"/>
                  <a:gd name="csY4" fmla="*/ 88595 h 541421"/>
                  <a:gd name="csX5" fmla="*/ 2 w 4620128"/>
                  <a:gd name="csY5" fmla="*/ 0 h 541421"/>
                  <a:gd name="csX0" fmla="*/ 312261 w 4932387"/>
                  <a:gd name="csY0" fmla="*/ 0 h 541421"/>
                  <a:gd name="csX1" fmla="*/ 4932387 w 4932387"/>
                  <a:gd name="csY1" fmla="*/ 0 h 541421"/>
                  <a:gd name="csX2" fmla="*/ 4932387 w 4932387"/>
                  <a:gd name="csY2" fmla="*/ 541421 h 541421"/>
                  <a:gd name="csX3" fmla="*/ 312261 w 4932387"/>
                  <a:gd name="csY3" fmla="*/ 541421 h 541421"/>
                  <a:gd name="csX4" fmla="*/ 448220 w 4932387"/>
                  <a:gd name="csY4" fmla="*/ 424609 h 541421"/>
                  <a:gd name="csX5" fmla="*/ 437203 w 4932387"/>
                  <a:gd name="csY5" fmla="*/ 88595 h 541421"/>
                  <a:gd name="csX6" fmla="*/ 312261 w 4932387"/>
                  <a:gd name="csY6" fmla="*/ 0 h 541421"/>
                  <a:gd name="csX0" fmla="*/ 312261 w 4932387"/>
                  <a:gd name="csY0" fmla="*/ 6 h 541427"/>
                  <a:gd name="csX1" fmla="*/ 562979 w 4932387"/>
                  <a:gd name="csY1" fmla="*/ 5013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32387"/>
                  <a:gd name="csY0" fmla="*/ 4 h 541425"/>
                  <a:gd name="csX1" fmla="*/ 562979 w 4932387"/>
                  <a:gd name="csY1" fmla="*/ 5013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47104 w 4932387"/>
                  <a:gd name="csY1" fmla="*/ 40612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6 h 541427"/>
                  <a:gd name="csX1" fmla="*/ 578854 w 4932387"/>
                  <a:gd name="csY1" fmla="*/ 4378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68550"/>
                  <a:gd name="csY0" fmla="*/ 6 h 541427"/>
                  <a:gd name="csX1" fmla="*/ 578854 w 4968550"/>
                  <a:gd name="csY1" fmla="*/ 43789 h 541427"/>
                  <a:gd name="csX2" fmla="*/ 4968550 w 4968550"/>
                  <a:gd name="csY2" fmla="*/ 227314 h 541427"/>
                  <a:gd name="csX3" fmla="*/ 4932387 w 4968550"/>
                  <a:gd name="csY3" fmla="*/ 541427 h 541427"/>
                  <a:gd name="csX4" fmla="*/ 312261 w 4968550"/>
                  <a:gd name="csY4" fmla="*/ 541427 h 541427"/>
                  <a:gd name="csX5" fmla="*/ 448220 w 4968550"/>
                  <a:gd name="csY5" fmla="*/ 424615 h 541427"/>
                  <a:gd name="csX6" fmla="*/ 437203 w 4968550"/>
                  <a:gd name="csY6" fmla="*/ 88601 h 541427"/>
                  <a:gd name="csX7" fmla="*/ 312261 w 4968550"/>
                  <a:gd name="csY7" fmla="*/ 6 h 541427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4968550" h="541430">
                    <a:moveTo>
                      <a:pt x="312261" y="9"/>
                    </a:moveTo>
                    <a:cubicBezTo>
                      <a:pt x="389149" y="-659"/>
                      <a:pt x="601594" y="38021"/>
                      <a:pt x="527204" y="27806"/>
                    </a:cubicBezTo>
                    <a:lnTo>
                      <a:pt x="4968550" y="227317"/>
                    </a:lnTo>
                    <a:lnTo>
                      <a:pt x="4932387" y="541430"/>
                    </a:lnTo>
                    <a:lnTo>
                      <a:pt x="312261" y="541430"/>
                    </a:lnTo>
                    <a:cubicBezTo>
                      <a:pt x="-453461" y="515535"/>
                      <a:pt x="427396" y="500089"/>
                      <a:pt x="448220" y="424618"/>
                    </a:cubicBezTo>
                    <a:cubicBezTo>
                      <a:pt x="469044" y="349147"/>
                      <a:pt x="441501" y="152946"/>
                      <a:pt x="437203" y="88604"/>
                    </a:cubicBezTo>
                    <a:lnTo>
                      <a:pt x="312261" y="9"/>
                    </a:lnTo>
                    <a:close/>
                  </a:path>
                </a:pathLst>
              </a:custGeom>
              <a:solidFill>
                <a:srgbClr val="FFAF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pic>
            <p:nvPicPr>
              <p:cNvPr id="31" name="Picture 30" descr="A pink train with a face&#10;&#10;AI-generated content may be incorrect.">
                <a:extLst>
                  <a:ext uri="{FF2B5EF4-FFF2-40B4-BE49-F238E27FC236}">
                    <a16:creationId xmlns:a16="http://schemas.microsoft.com/office/drawing/2014/main" id="{2691B8E8-4018-159B-1C59-7681360EA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6456" y="1631950"/>
                <a:ext cx="3594100" cy="35941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D1FF2A1-7AA3-295E-E3AB-E9F61BBC2B30}"/>
                  </a:ext>
                </a:extLst>
              </p:cNvPr>
              <p:cNvGrpSpPr/>
              <p:nvPr/>
            </p:nvGrpSpPr>
            <p:grpSpPr>
              <a:xfrm rot="60000">
                <a:off x="5924087" y="3602598"/>
                <a:ext cx="3430249" cy="667806"/>
                <a:chOff x="6317642" y="3597498"/>
                <a:chExt cx="3430249" cy="78695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4331C26-4A90-62DB-43D8-E0D0A317A582}"/>
                    </a:ext>
                  </a:extLst>
                </p:cNvPr>
                <p:cNvSpPr txBox="1"/>
                <p:nvPr/>
              </p:nvSpPr>
              <p:spPr>
                <a:xfrm>
                  <a:off x="6317642" y="3597498"/>
                  <a:ext cx="67839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400" b="1" spc="600" dirty="0">
                      <a:solidFill>
                        <a:schemeClr val="bg1"/>
                      </a:solidFill>
                    </a:rPr>
                    <a:t>Q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368FC77-30EC-A312-C8D0-177D6AFE2FC0}"/>
                    </a:ext>
                  </a:extLst>
                </p:cNvPr>
                <p:cNvSpPr txBox="1"/>
                <p:nvPr/>
              </p:nvSpPr>
              <p:spPr>
                <a:xfrm>
                  <a:off x="6778092" y="3612886"/>
                  <a:ext cx="582211" cy="7540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300" b="1" spc="600" dirty="0">
                      <a:solidFill>
                        <a:schemeClr val="bg1"/>
                      </a:solidFill>
                    </a:rPr>
                    <a:t>u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202EAA7-5482-3722-27F5-5A7A2419474F}"/>
                    </a:ext>
                  </a:extLst>
                </p:cNvPr>
                <p:cNvSpPr txBox="1"/>
                <p:nvPr/>
              </p:nvSpPr>
              <p:spPr>
                <a:xfrm>
                  <a:off x="7152485" y="3629318"/>
                  <a:ext cx="561372" cy="73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200" b="1" spc="600" dirty="0">
                      <a:solidFill>
                        <a:schemeClr val="bg1"/>
                      </a:solidFill>
                    </a:rPr>
                    <a:t>e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2000999-6AE5-30E6-B8D0-98D6B214BCA7}"/>
                    </a:ext>
                  </a:extLst>
                </p:cNvPr>
                <p:cNvSpPr txBox="1"/>
                <p:nvPr/>
              </p:nvSpPr>
              <p:spPr>
                <a:xfrm>
                  <a:off x="7500821" y="3637881"/>
                  <a:ext cx="532518" cy="7232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1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A5D84F7-0C3E-CE09-3E87-F5B467D1F0C9}"/>
                    </a:ext>
                  </a:extLst>
                </p:cNvPr>
                <p:cNvSpPr txBox="1"/>
                <p:nvPr/>
              </p:nvSpPr>
              <p:spPr>
                <a:xfrm>
                  <a:off x="7844139" y="3676571"/>
                  <a:ext cx="444352" cy="707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000" b="1" spc="600" dirty="0">
                      <a:solidFill>
                        <a:schemeClr val="bg1"/>
                      </a:solidFill>
                    </a:rPr>
                    <a:t>t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3FCE05-87E9-170D-FE03-F44C529AFA2B}"/>
                    </a:ext>
                  </a:extLst>
                </p:cNvPr>
                <p:cNvSpPr txBox="1"/>
                <p:nvPr/>
              </p:nvSpPr>
              <p:spPr>
                <a:xfrm>
                  <a:off x="8136813" y="3686177"/>
                  <a:ext cx="396262" cy="692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900" b="1" spc="600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E971A80-B07C-8E94-1DF2-02FFC18BC23D}"/>
                    </a:ext>
                  </a:extLst>
                </p:cNvPr>
                <p:cNvSpPr txBox="1"/>
                <p:nvPr/>
              </p:nvSpPr>
              <p:spPr>
                <a:xfrm>
                  <a:off x="8330135" y="3701566"/>
                  <a:ext cx="540533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800" b="1" spc="6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AF3268-DC06-E255-6E29-148BED79372C}"/>
                    </a:ext>
                  </a:extLst>
                </p:cNvPr>
                <p:cNvSpPr txBox="1"/>
                <p:nvPr/>
              </p:nvSpPr>
              <p:spPr>
                <a:xfrm>
                  <a:off x="8654329" y="3708413"/>
                  <a:ext cx="535724" cy="661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700" b="1" spc="6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39BF323-FC93-0C40-2FB2-36B9EDA02168}"/>
                    </a:ext>
                  </a:extLst>
                </p:cNvPr>
                <p:cNvSpPr txBox="1"/>
                <p:nvPr/>
              </p:nvSpPr>
              <p:spPr>
                <a:xfrm>
                  <a:off x="8986004" y="3716108"/>
                  <a:ext cx="5004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6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4456652-A581-7DED-CA72-2DDA3EB8CBE7}"/>
                    </a:ext>
                  </a:extLst>
                </p:cNvPr>
                <p:cNvSpPr txBox="1"/>
                <p:nvPr/>
              </p:nvSpPr>
              <p:spPr>
                <a:xfrm>
                  <a:off x="9273081" y="3793899"/>
                  <a:ext cx="47481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200" b="1" spc="600" dirty="0">
                      <a:solidFill>
                        <a:schemeClr val="bg1"/>
                      </a:solidFill>
                    </a:rPr>
                    <a:t>?</a:t>
                  </a:r>
                </a:p>
              </p:txBody>
            </p:sp>
          </p:grpSp>
        </p:grp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82CE23AD-42FC-B3D1-1119-3E03A3645CDC}"/>
                </a:ext>
              </a:extLst>
            </p:cNvPr>
            <p:cNvSpPr/>
            <p:nvPr/>
          </p:nvSpPr>
          <p:spPr>
            <a:xfrm>
              <a:off x="5793011" y="4342887"/>
              <a:ext cx="3414790" cy="149833"/>
            </a:xfrm>
            <a:custGeom>
              <a:avLst/>
              <a:gdLst>
                <a:gd name="csX0" fmla="*/ 0 w 3309582"/>
                <a:gd name="csY0" fmla="*/ 0 h 156949"/>
                <a:gd name="csX1" fmla="*/ 3309582 w 3309582"/>
                <a:gd name="csY1" fmla="*/ 0 h 156949"/>
                <a:gd name="csX2" fmla="*/ 3309582 w 3309582"/>
                <a:gd name="csY2" fmla="*/ 156949 h 156949"/>
                <a:gd name="csX3" fmla="*/ 0 w 3309582"/>
                <a:gd name="csY3" fmla="*/ 156949 h 156949"/>
                <a:gd name="csX4" fmla="*/ 0 w 3309582"/>
                <a:gd name="csY4" fmla="*/ 0 h 156949"/>
                <a:gd name="csX0" fmla="*/ 0 w 3320033"/>
                <a:gd name="csY0" fmla="*/ 10450 h 156949"/>
                <a:gd name="csX1" fmla="*/ 3320033 w 3320033"/>
                <a:gd name="csY1" fmla="*/ 0 h 156949"/>
                <a:gd name="csX2" fmla="*/ 3320033 w 3320033"/>
                <a:gd name="csY2" fmla="*/ 156949 h 156949"/>
                <a:gd name="csX3" fmla="*/ 10451 w 3320033"/>
                <a:gd name="csY3" fmla="*/ 156949 h 156949"/>
                <a:gd name="csX4" fmla="*/ 0 w 3320033"/>
                <a:gd name="csY4" fmla="*/ 10450 h 156949"/>
                <a:gd name="csX0" fmla="*/ 0 w 3412541"/>
                <a:gd name="csY0" fmla="*/ 10450 h 156949"/>
                <a:gd name="csX1" fmla="*/ 3320033 w 3412541"/>
                <a:gd name="csY1" fmla="*/ 0 h 156949"/>
                <a:gd name="csX2" fmla="*/ 3412541 w 3412541"/>
                <a:gd name="csY2" fmla="*/ 117811 h 156949"/>
                <a:gd name="csX3" fmla="*/ 10451 w 3412541"/>
                <a:gd name="csY3" fmla="*/ 156949 h 156949"/>
                <a:gd name="csX4" fmla="*/ 0 w 3412541"/>
                <a:gd name="csY4" fmla="*/ 10450 h 156949"/>
                <a:gd name="csX0" fmla="*/ 0 w 3412541"/>
                <a:gd name="csY0" fmla="*/ 3334 h 149833"/>
                <a:gd name="csX1" fmla="*/ 3412541 w 3412541"/>
                <a:gd name="csY1" fmla="*/ 0 h 149833"/>
                <a:gd name="csX2" fmla="*/ 3412541 w 3412541"/>
                <a:gd name="csY2" fmla="*/ 110695 h 149833"/>
                <a:gd name="csX3" fmla="*/ 10451 w 3412541"/>
                <a:gd name="csY3" fmla="*/ 149833 h 149833"/>
                <a:gd name="csX4" fmla="*/ 0 w 3412541"/>
                <a:gd name="csY4" fmla="*/ 3334 h 149833"/>
                <a:gd name="csX0" fmla="*/ 8599 w 3421140"/>
                <a:gd name="csY0" fmla="*/ 3334 h 143483"/>
                <a:gd name="csX1" fmla="*/ 3421140 w 3421140"/>
                <a:gd name="csY1" fmla="*/ 0 h 143483"/>
                <a:gd name="csX2" fmla="*/ 3421140 w 3421140"/>
                <a:gd name="csY2" fmla="*/ 110695 h 143483"/>
                <a:gd name="csX3" fmla="*/ 0 w 3421140"/>
                <a:gd name="csY3" fmla="*/ 143483 h 143483"/>
                <a:gd name="csX4" fmla="*/ 8599 w 3421140"/>
                <a:gd name="csY4" fmla="*/ 3334 h 143483"/>
                <a:gd name="csX0" fmla="*/ 2249 w 3414790"/>
                <a:gd name="csY0" fmla="*/ 3334 h 149833"/>
                <a:gd name="csX1" fmla="*/ 3414790 w 3414790"/>
                <a:gd name="csY1" fmla="*/ 0 h 149833"/>
                <a:gd name="csX2" fmla="*/ 3414790 w 3414790"/>
                <a:gd name="csY2" fmla="*/ 110695 h 149833"/>
                <a:gd name="csX3" fmla="*/ 0 w 3414790"/>
                <a:gd name="csY3" fmla="*/ 149833 h 149833"/>
                <a:gd name="csX4" fmla="*/ 2249 w 3414790"/>
                <a:gd name="csY4" fmla="*/ 3334 h 1498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414790" h="149833">
                  <a:moveTo>
                    <a:pt x="2249" y="3334"/>
                  </a:moveTo>
                  <a:lnTo>
                    <a:pt x="3414790" y="0"/>
                  </a:lnTo>
                  <a:lnTo>
                    <a:pt x="3414790" y="110695"/>
                  </a:lnTo>
                  <a:lnTo>
                    <a:pt x="0" y="149833"/>
                  </a:lnTo>
                  <a:cubicBezTo>
                    <a:pt x="750" y="101000"/>
                    <a:pt x="1499" y="52167"/>
                    <a:pt x="2249" y="3334"/>
                  </a:cubicBezTo>
                  <a:close/>
                </a:path>
              </a:pathLst>
            </a:custGeom>
            <a:solidFill>
              <a:srgbClr val="FFA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1203116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178A2F-ABBC-2E1F-5705-FC26EE729A2E}"/>
              </a:ext>
            </a:extLst>
          </p:cNvPr>
          <p:cNvSpPr txBox="1"/>
          <p:nvPr/>
        </p:nvSpPr>
        <p:spPr>
          <a:xfrm>
            <a:off x="-15661851" y="2355164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your technical skills to amplify your voice (for good)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376B3-3BB8-4691-0474-BDA8A6E2869A}"/>
              </a:ext>
            </a:extLst>
          </p:cNvPr>
          <p:cNvSpPr txBox="1"/>
          <p:nvPr/>
        </p:nvSpPr>
        <p:spPr>
          <a:xfrm>
            <a:off x="-13646723" y="428978"/>
            <a:ext cx="315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What I want you to remember:</a:t>
            </a:r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6A25C-3517-8B1B-0BFC-21B7FD673A7B}"/>
              </a:ext>
            </a:extLst>
          </p:cNvPr>
          <p:cNvSpPr txBox="1"/>
          <p:nvPr/>
        </p:nvSpPr>
        <p:spPr>
          <a:xfrm>
            <a:off x="-11771059" y="4021626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types to make illegal states a compile-time issue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47685D-3721-9711-2712-C97E2268A4AD}"/>
              </a:ext>
            </a:extLst>
          </p:cNvPr>
          <p:cNvGrpSpPr/>
          <p:nvPr/>
        </p:nvGrpSpPr>
        <p:grpSpPr>
          <a:xfrm>
            <a:off x="2632060" y="1631950"/>
            <a:ext cx="6927880" cy="3594100"/>
            <a:chOff x="2426456" y="1631950"/>
            <a:chExt cx="6927880" cy="35941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B88A83-B9D7-BB71-C356-98461263B0F0}"/>
                </a:ext>
              </a:extLst>
            </p:cNvPr>
            <p:cNvGrpSpPr/>
            <p:nvPr/>
          </p:nvGrpSpPr>
          <p:grpSpPr>
            <a:xfrm>
              <a:off x="2426456" y="1631950"/>
              <a:ext cx="6927880" cy="3594100"/>
              <a:chOff x="2426456" y="1631950"/>
              <a:chExt cx="6927880" cy="35941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E8A91B-A58C-62FF-FCF9-4EF662EB1EA3}"/>
                  </a:ext>
                </a:extLst>
              </p:cNvPr>
              <p:cNvSpPr/>
              <p:nvPr/>
            </p:nvSpPr>
            <p:spPr>
              <a:xfrm>
                <a:off x="5552071" y="3695520"/>
                <a:ext cx="3690796" cy="541430"/>
              </a:xfrm>
              <a:custGeom>
                <a:avLst/>
                <a:gdLst>
                  <a:gd name="csX0" fmla="*/ 0 w 4620126"/>
                  <a:gd name="csY0" fmla="*/ 0 h 541421"/>
                  <a:gd name="csX1" fmla="*/ 4620126 w 4620126"/>
                  <a:gd name="csY1" fmla="*/ 0 h 541421"/>
                  <a:gd name="csX2" fmla="*/ 4620126 w 4620126"/>
                  <a:gd name="csY2" fmla="*/ 541421 h 541421"/>
                  <a:gd name="csX3" fmla="*/ 0 w 4620126"/>
                  <a:gd name="csY3" fmla="*/ 541421 h 541421"/>
                  <a:gd name="csX4" fmla="*/ 0 w 4620126"/>
                  <a:gd name="csY4" fmla="*/ 0 h 541421"/>
                  <a:gd name="csX0" fmla="*/ 3 w 4620129"/>
                  <a:gd name="csY0" fmla="*/ 0 h 541421"/>
                  <a:gd name="csX1" fmla="*/ 4620129 w 4620129"/>
                  <a:gd name="csY1" fmla="*/ 0 h 541421"/>
                  <a:gd name="csX2" fmla="*/ 4620129 w 4620129"/>
                  <a:gd name="csY2" fmla="*/ 541421 h 541421"/>
                  <a:gd name="csX3" fmla="*/ 3 w 4620129"/>
                  <a:gd name="csY3" fmla="*/ 541421 h 541421"/>
                  <a:gd name="csX4" fmla="*/ 75369 w 4620129"/>
                  <a:gd name="csY4" fmla="*/ 143679 h 541421"/>
                  <a:gd name="csX5" fmla="*/ 3 w 4620129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57995 w 4620128"/>
                  <a:gd name="csY4" fmla="*/ 154696 h 541421"/>
                  <a:gd name="csX5" fmla="*/ 2 w 4620128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24944 w 4620128"/>
                  <a:gd name="csY4" fmla="*/ 88595 h 541421"/>
                  <a:gd name="csX5" fmla="*/ 2 w 4620128"/>
                  <a:gd name="csY5" fmla="*/ 0 h 541421"/>
                  <a:gd name="csX0" fmla="*/ 312261 w 4932387"/>
                  <a:gd name="csY0" fmla="*/ 0 h 541421"/>
                  <a:gd name="csX1" fmla="*/ 4932387 w 4932387"/>
                  <a:gd name="csY1" fmla="*/ 0 h 541421"/>
                  <a:gd name="csX2" fmla="*/ 4932387 w 4932387"/>
                  <a:gd name="csY2" fmla="*/ 541421 h 541421"/>
                  <a:gd name="csX3" fmla="*/ 312261 w 4932387"/>
                  <a:gd name="csY3" fmla="*/ 541421 h 541421"/>
                  <a:gd name="csX4" fmla="*/ 448220 w 4932387"/>
                  <a:gd name="csY4" fmla="*/ 424609 h 541421"/>
                  <a:gd name="csX5" fmla="*/ 437203 w 4932387"/>
                  <a:gd name="csY5" fmla="*/ 88595 h 541421"/>
                  <a:gd name="csX6" fmla="*/ 312261 w 4932387"/>
                  <a:gd name="csY6" fmla="*/ 0 h 541421"/>
                  <a:gd name="csX0" fmla="*/ 312261 w 4932387"/>
                  <a:gd name="csY0" fmla="*/ 6 h 541427"/>
                  <a:gd name="csX1" fmla="*/ 562979 w 4932387"/>
                  <a:gd name="csY1" fmla="*/ 5013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32387"/>
                  <a:gd name="csY0" fmla="*/ 4 h 541425"/>
                  <a:gd name="csX1" fmla="*/ 562979 w 4932387"/>
                  <a:gd name="csY1" fmla="*/ 5013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47104 w 4932387"/>
                  <a:gd name="csY1" fmla="*/ 40612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6 h 541427"/>
                  <a:gd name="csX1" fmla="*/ 578854 w 4932387"/>
                  <a:gd name="csY1" fmla="*/ 4378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68550"/>
                  <a:gd name="csY0" fmla="*/ 6 h 541427"/>
                  <a:gd name="csX1" fmla="*/ 578854 w 4968550"/>
                  <a:gd name="csY1" fmla="*/ 43789 h 541427"/>
                  <a:gd name="csX2" fmla="*/ 4968550 w 4968550"/>
                  <a:gd name="csY2" fmla="*/ 227314 h 541427"/>
                  <a:gd name="csX3" fmla="*/ 4932387 w 4968550"/>
                  <a:gd name="csY3" fmla="*/ 541427 h 541427"/>
                  <a:gd name="csX4" fmla="*/ 312261 w 4968550"/>
                  <a:gd name="csY4" fmla="*/ 541427 h 541427"/>
                  <a:gd name="csX5" fmla="*/ 448220 w 4968550"/>
                  <a:gd name="csY5" fmla="*/ 424615 h 541427"/>
                  <a:gd name="csX6" fmla="*/ 437203 w 4968550"/>
                  <a:gd name="csY6" fmla="*/ 88601 h 541427"/>
                  <a:gd name="csX7" fmla="*/ 312261 w 4968550"/>
                  <a:gd name="csY7" fmla="*/ 6 h 541427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4968550" h="541430">
                    <a:moveTo>
                      <a:pt x="312261" y="9"/>
                    </a:moveTo>
                    <a:cubicBezTo>
                      <a:pt x="389149" y="-659"/>
                      <a:pt x="601594" y="38021"/>
                      <a:pt x="527204" y="27806"/>
                    </a:cubicBezTo>
                    <a:lnTo>
                      <a:pt x="4968550" y="227317"/>
                    </a:lnTo>
                    <a:lnTo>
                      <a:pt x="4932387" y="541430"/>
                    </a:lnTo>
                    <a:lnTo>
                      <a:pt x="312261" y="541430"/>
                    </a:lnTo>
                    <a:cubicBezTo>
                      <a:pt x="-453461" y="515535"/>
                      <a:pt x="427396" y="500089"/>
                      <a:pt x="448220" y="424618"/>
                    </a:cubicBezTo>
                    <a:cubicBezTo>
                      <a:pt x="469044" y="349147"/>
                      <a:pt x="441501" y="152946"/>
                      <a:pt x="437203" y="88604"/>
                    </a:cubicBezTo>
                    <a:lnTo>
                      <a:pt x="312261" y="9"/>
                    </a:lnTo>
                    <a:close/>
                  </a:path>
                </a:pathLst>
              </a:custGeom>
              <a:solidFill>
                <a:srgbClr val="FFAF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pic>
            <p:nvPicPr>
              <p:cNvPr id="4" name="Picture 3" descr="A pink train with a face&#10;&#10;AI-generated content may be incorrect.">
                <a:extLst>
                  <a:ext uri="{FF2B5EF4-FFF2-40B4-BE49-F238E27FC236}">
                    <a16:creationId xmlns:a16="http://schemas.microsoft.com/office/drawing/2014/main" id="{07982008-79BC-B789-3827-597CD3190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6456" y="1631950"/>
                <a:ext cx="3594100" cy="3594100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DC848FD-B7B6-A5AB-7CAA-07CE8A3D86B1}"/>
                  </a:ext>
                </a:extLst>
              </p:cNvPr>
              <p:cNvGrpSpPr/>
              <p:nvPr/>
            </p:nvGrpSpPr>
            <p:grpSpPr>
              <a:xfrm rot="60000">
                <a:off x="5924087" y="3602598"/>
                <a:ext cx="3430249" cy="667806"/>
                <a:chOff x="6317642" y="3597498"/>
                <a:chExt cx="3430249" cy="786958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AF66F4-02FB-3C03-7103-4EB71489D56C}"/>
                    </a:ext>
                  </a:extLst>
                </p:cNvPr>
                <p:cNvSpPr txBox="1"/>
                <p:nvPr/>
              </p:nvSpPr>
              <p:spPr>
                <a:xfrm>
                  <a:off x="6317642" y="3597498"/>
                  <a:ext cx="67839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400" b="1" spc="600" dirty="0">
                      <a:solidFill>
                        <a:schemeClr val="bg1"/>
                      </a:solidFill>
                    </a:rPr>
                    <a:t>Q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97EEC8-71F1-DBEC-FF1D-F97D5D499DA0}"/>
                    </a:ext>
                  </a:extLst>
                </p:cNvPr>
                <p:cNvSpPr txBox="1"/>
                <p:nvPr/>
              </p:nvSpPr>
              <p:spPr>
                <a:xfrm>
                  <a:off x="6778092" y="3612886"/>
                  <a:ext cx="582211" cy="7540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300" b="1" spc="600" dirty="0">
                      <a:solidFill>
                        <a:schemeClr val="bg1"/>
                      </a:solidFill>
                    </a:rPr>
                    <a:t>u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D8AB76F-76F8-2A67-8022-9A75F779DEEF}"/>
                    </a:ext>
                  </a:extLst>
                </p:cNvPr>
                <p:cNvSpPr txBox="1"/>
                <p:nvPr/>
              </p:nvSpPr>
              <p:spPr>
                <a:xfrm>
                  <a:off x="7152485" y="3629318"/>
                  <a:ext cx="561372" cy="73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200" b="1" spc="600" dirty="0">
                      <a:solidFill>
                        <a:schemeClr val="bg1"/>
                      </a:solidFill>
                    </a:rPr>
                    <a:t>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F6A9D8-EBA0-1107-8F64-BAA161C4C7CD}"/>
                    </a:ext>
                  </a:extLst>
                </p:cNvPr>
                <p:cNvSpPr txBox="1"/>
                <p:nvPr/>
              </p:nvSpPr>
              <p:spPr>
                <a:xfrm>
                  <a:off x="7500821" y="3637881"/>
                  <a:ext cx="532518" cy="7232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1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7708A8-7B57-DA0E-240B-AC1E0E6A69BC}"/>
                    </a:ext>
                  </a:extLst>
                </p:cNvPr>
                <p:cNvSpPr txBox="1"/>
                <p:nvPr/>
              </p:nvSpPr>
              <p:spPr>
                <a:xfrm>
                  <a:off x="7844139" y="3676571"/>
                  <a:ext cx="444352" cy="707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000" b="1" spc="600" dirty="0">
                      <a:solidFill>
                        <a:schemeClr val="bg1"/>
                      </a:solidFill>
                    </a:rPr>
                    <a:t>t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95C0216-0EFA-2B95-75E7-C1A32A496342}"/>
                    </a:ext>
                  </a:extLst>
                </p:cNvPr>
                <p:cNvSpPr txBox="1"/>
                <p:nvPr/>
              </p:nvSpPr>
              <p:spPr>
                <a:xfrm>
                  <a:off x="8136813" y="3686177"/>
                  <a:ext cx="396262" cy="692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900" b="1" spc="600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0819F0E-411C-DAC6-06D8-5392FF6AA71B}"/>
                    </a:ext>
                  </a:extLst>
                </p:cNvPr>
                <p:cNvSpPr txBox="1"/>
                <p:nvPr/>
              </p:nvSpPr>
              <p:spPr>
                <a:xfrm>
                  <a:off x="8330135" y="3701566"/>
                  <a:ext cx="540533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800" b="1" spc="6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EC948E-8FEB-0727-1902-C76E42649CC2}"/>
                    </a:ext>
                  </a:extLst>
                </p:cNvPr>
                <p:cNvSpPr txBox="1"/>
                <p:nvPr/>
              </p:nvSpPr>
              <p:spPr>
                <a:xfrm>
                  <a:off x="8654329" y="3708413"/>
                  <a:ext cx="535724" cy="661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700" b="1" spc="6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1006CC-98E6-7118-2F69-2D5A1E134F98}"/>
                    </a:ext>
                  </a:extLst>
                </p:cNvPr>
                <p:cNvSpPr txBox="1"/>
                <p:nvPr/>
              </p:nvSpPr>
              <p:spPr>
                <a:xfrm>
                  <a:off x="8986004" y="3716108"/>
                  <a:ext cx="5004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6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960E777-1B2F-8245-EA5E-E7436B1D5644}"/>
                    </a:ext>
                  </a:extLst>
                </p:cNvPr>
                <p:cNvSpPr txBox="1"/>
                <p:nvPr/>
              </p:nvSpPr>
              <p:spPr>
                <a:xfrm>
                  <a:off x="9273081" y="3793899"/>
                  <a:ext cx="47481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200" b="1" spc="600" dirty="0">
                      <a:solidFill>
                        <a:schemeClr val="bg1"/>
                      </a:solidFill>
                    </a:rPr>
                    <a:t>?</a:t>
                  </a:r>
                </a:p>
              </p:txBody>
            </p:sp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A81AB9-6BC1-79DB-E476-B00799B1BBB4}"/>
                </a:ext>
              </a:extLst>
            </p:cNvPr>
            <p:cNvSpPr/>
            <p:nvPr/>
          </p:nvSpPr>
          <p:spPr>
            <a:xfrm>
              <a:off x="5793011" y="4342887"/>
              <a:ext cx="3414790" cy="149833"/>
            </a:xfrm>
            <a:custGeom>
              <a:avLst/>
              <a:gdLst>
                <a:gd name="csX0" fmla="*/ 0 w 3309582"/>
                <a:gd name="csY0" fmla="*/ 0 h 156949"/>
                <a:gd name="csX1" fmla="*/ 3309582 w 3309582"/>
                <a:gd name="csY1" fmla="*/ 0 h 156949"/>
                <a:gd name="csX2" fmla="*/ 3309582 w 3309582"/>
                <a:gd name="csY2" fmla="*/ 156949 h 156949"/>
                <a:gd name="csX3" fmla="*/ 0 w 3309582"/>
                <a:gd name="csY3" fmla="*/ 156949 h 156949"/>
                <a:gd name="csX4" fmla="*/ 0 w 3309582"/>
                <a:gd name="csY4" fmla="*/ 0 h 156949"/>
                <a:gd name="csX0" fmla="*/ 0 w 3320033"/>
                <a:gd name="csY0" fmla="*/ 10450 h 156949"/>
                <a:gd name="csX1" fmla="*/ 3320033 w 3320033"/>
                <a:gd name="csY1" fmla="*/ 0 h 156949"/>
                <a:gd name="csX2" fmla="*/ 3320033 w 3320033"/>
                <a:gd name="csY2" fmla="*/ 156949 h 156949"/>
                <a:gd name="csX3" fmla="*/ 10451 w 3320033"/>
                <a:gd name="csY3" fmla="*/ 156949 h 156949"/>
                <a:gd name="csX4" fmla="*/ 0 w 3320033"/>
                <a:gd name="csY4" fmla="*/ 10450 h 156949"/>
                <a:gd name="csX0" fmla="*/ 0 w 3412541"/>
                <a:gd name="csY0" fmla="*/ 10450 h 156949"/>
                <a:gd name="csX1" fmla="*/ 3320033 w 3412541"/>
                <a:gd name="csY1" fmla="*/ 0 h 156949"/>
                <a:gd name="csX2" fmla="*/ 3412541 w 3412541"/>
                <a:gd name="csY2" fmla="*/ 117811 h 156949"/>
                <a:gd name="csX3" fmla="*/ 10451 w 3412541"/>
                <a:gd name="csY3" fmla="*/ 156949 h 156949"/>
                <a:gd name="csX4" fmla="*/ 0 w 3412541"/>
                <a:gd name="csY4" fmla="*/ 10450 h 156949"/>
                <a:gd name="csX0" fmla="*/ 0 w 3412541"/>
                <a:gd name="csY0" fmla="*/ 3334 h 149833"/>
                <a:gd name="csX1" fmla="*/ 3412541 w 3412541"/>
                <a:gd name="csY1" fmla="*/ 0 h 149833"/>
                <a:gd name="csX2" fmla="*/ 3412541 w 3412541"/>
                <a:gd name="csY2" fmla="*/ 110695 h 149833"/>
                <a:gd name="csX3" fmla="*/ 10451 w 3412541"/>
                <a:gd name="csY3" fmla="*/ 149833 h 149833"/>
                <a:gd name="csX4" fmla="*/ 0 w 3412541"/>
                <a:gd name="csY4" fmla="*/ 3334 h 149833"/>
                <a:gd name="csX0" fmla="*/ 8599 w 3421140"/>
                <a:gd name="csY0" fmla="*/ 3334 h 143483"/>
                <a:gd name="csX1" fmla="*/ 3421140 w 3421140"/>
                <a:gd name="csY1" fmla="*/ 0 h 143483"/>
                <a:gd name="csX2" fmla="*/ 3421140 w 3421140"/>
                <a:gd name="csY2" fmla="*/ 110695 h 143483"/>
                <a:gd name="csX3" fmla="*/ 0 w 3421140"/>
                <a:gd name="csY3" fmla="*/ 143483 h 143483"/>
                <a:gd name="csX4" fmla="*/ 8599 w 3421140"/>
                <a:gd name="csY4" fmla="*/ 3334 h 143483"/>
                <a:gd name="csX0" fmla="*/ 2249 w 3414790"/>
                <a:gd name="csY0" fmla="*/ 3334 h 149833"/>
                <a:gd name="csX1" fmla="*/ 3414790 w 3414790"/>
                <a:gd name="csY1" fmla="*/ 0 h 149833"/>
                <a:gd name="csX2" fmla="*/ 3414790 w 3414790"/>
                <a:gd name="csY2" fmla="*/ 110695 h 149833"/>
                <a:gd name="csX3" fmla="*/ 0 w 3414790"/>
                <a:gd name="csY3" fmla="*/ 149833 h 149833"/>
                <a:gd name="csX4" fmla="*/ 2249 w 3414790"/>
                <a:gd name="csY4" fmla="*/ 3334 h 1498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414790" h="149833">
                  <a:moveTo>
                    <a:pt x="2249" y="3334"/>
                  </a:moveTo>
                  <a:lnTo>
                    <a:pt x="3414790" y="0"/>
                  </a:lnTo>
                  <a:lnTo>
                    <a:pt x="3414790" y="110695"/>
                  </a:lnTo>
                  <a:lnTo>
                    <a:pt x="0" y="149833"/>
                  </a:lnTo>
                  <a:cubicBezTo>
                    <a:pt x="750" y="101000"/>
                    <a:pt x="1499" y="52167"/>
                    <a:pt x="2249" y="3334"/>
                  </a:cubicBezTo>
                  <a:close/>
                </a:path>
              </a:pathLst>
            </a:custGeom>
            <a:solidFill>
              <a:srgbClr val="FFA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348040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F4396-DB13-84DD-9C2E-6AD7DA4E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319E-79EE-744A-C307-A8FCFADB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D02BE9-5CDB-4873-9628-B018F229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E2289-3D95-2F94-D0F6-52D7BEC58AAA}"/>
              </a:ext>
            </a:extLst>
          </p:cNvPr>
          <p:cNvSpPr/>
          <p:nvPr/>
        </p:nvSpPr>
        <p:spPr>
          <a:xfrm>
            <a:off x="3370881" y="1952785"/>
            <a:ext cx="5439905" cy="5679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20482" name="Picture 2" descr="Logo | Entur Linje">
            <a:extLst>
              <a:ext uri="{FF2B5EF4-FFF2-40B4-BE49-F238E27FC236}">
                <a16:creationId xmlns:a16="http://schemas.microsoft.com/office/drawing/2014/main" id="{E0439551-CC3A-1F62-4E4B-5DBA4FAB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524" y="2727778"/>
            <a:ext cx="1454402" cy="4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6BBAEA-49B9-C144-6E0C-9CC23E69F5C4}"/>
              </a:ext>
            </a:extLst>
          </p:cNvPr>
          <p:cNvCxnSpPr>
            <a:cxnSpLocks/>
          </p:cNvCxnSpPr>
          <p:nvPr/>
        </p:nvCxnSpPr>
        <p:spPr>
          <a:xfrm flipH="1" flipV="1">
            <a:off x="6656446" y="2543495"/>
            <a:ext cx="385485" cy="3196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D56D562-EAE8-B421-014D-095AF8B93A9F}"/>
              </a:ext>
            </a:extLst>
          </p:cNvPr>
          <p:cNvSpPr/>
          <p:nvPr/>
        </p:nvSpPr>
        <p:spPr>
          <a:xfrm>
            <a:off x="5229960" y="554992"/>
            <a:ext cx="538663" cy="223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827A14-AE22-34D2-8E98-092FFFDD2933}"/>
              </a:ext>
            </a:extLst>
          </p:cNvPr>
          <p:cNvCxnSpPr>
            <a:cxnSpLocks/>
          </p:cNvCxnSpPr>
          <p:nvPr/>
        </p:nvCxnSpPr>
        <p:spPr>
          <a:xfrm flipH="1" flipV="1">
            <a:off x="5819040" y="809676"/>
            <a:ext cx="909138" cy="3894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wnload with solid fill">
            <a:extLst>
              <a:ext uri="{FF2B5EF4-FFF2-40B4-BE49-F238E27FC236}">
                <a16:creationId xmlns:a16="http://schemas.microsoft.com/office/drawing/2014/main" id="{73BAA76A-B467-BB13-2019-7FC325782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1594" y="933081"/>
            <a:ext cx="677333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0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EB8B1674-07C1-8C97-EF7A-8A89C5D03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7D49B-F550-5F36-DB1B-B2EAF521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C29CEE-D09A-2A03-EE0E-ADF422D8AC45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07337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DCEE1-A570-BF73-F134-4D33A397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ED6C8EC4-9CAC-7E5B-E41F-330B3D72C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9BF2C-C1D1-7D02-A845-D53EC6C1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2CA48E-53F3-224C-81F8-459DF6C2E2C5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BF375A6F-4284-33ED-E97C-F73DAE1CD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5" b="26645"/>
          <a:stretch>
            <a:fillRect/>
          </a:stretch>
        </p:blipFill>
        <p:spPr bwMode="auto">
          <a:xfrm>
            <a:off x="1176681" y="1757400"/>
            <a:ext cx="4772018" cy="172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E2603-12E8-5B6C-7CE9-C251D4553A4A}"/>
              </a:ext>
            </a:extLst>
          </p:cNvPr>
          <p:cNvSpPr txBox="1"/>
          <p:nvPr/>
        </p:nvSpPr>
        <p:spPr>
          <a:xfrm>
            <a:off x="1093956" y="3398004"/>
            <a:ext cx="149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dirty="0">
                <a:solidFill>
                  <a:schemeClr val="bg1"/>
                </a:solidFill>
              </a:rPr>
              <a:t>Type 73 (20)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7F81C-E520-5DD7-C2B8-7A7E8F9C72E7}"/>
              </a:ext>
            </a:extLst>
          </p:cNvPr>
          <p:cNvSpPr txBox="1"/>
          <p:nvPr/>
        </p:nvSpPr>
        <p:spPr>
          <a:xfrm>
            <a:off x="7996927" y="2505765"/>
            <a:ext cx="119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/>
                </a:solidFill>
                <a:latin typeface="Excalifont" pitchFamily="2" charset="0"/>
              </a:rPr>
              <a:t>Strømmen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277EE1-5EBB-543E-E200-51FE61ABCA4B}"/>
              </a:ext>
            </a:extLst>
          </p:cNvPr>
          <p:cNvSpPr/>
          <p:nvPr/>
        </p:nvSpPr>
        <p:spPr>
          <a:xfrm>
            <a:off x="7893532" y="2592937"/>
            <a:ext cx="103395" cy="101863"/>
          </a:xfrm>
          <a:prstGeom prst="ellipse">
            <a:avLst/>
          </a:prstGeom>
          <a:ln w="28575">
            <a:solidFill>
              <a:srgbClr val="C810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79C441-F492-06C0-9D33-8ACC253877DD}"/>
              </a:ext>
            </a:extLst>
          </p:cNvPr>
          <p:cNvCxnSpPr>
            <a:cxnSpLocks/>
          </p:cNvCxnSpPr>
          <p:nvPr/>
        </p:nvCxnSpPr>
        <p:spPr>
          <a:xfrm>
            <a:off x="5948699" y="2592937"/>
            <a:ext cx="1944833" cy="520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2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CBBDE-5D2A-537F-E684-C6CAEC40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759D2CC5-7CDF-C044-B81B-94A522F2B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A25B4-1432-7662-0532-276ABB56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5B2BD8F8-C3DB-6B1E-22D4-A12FBF318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F32232-D1B4-A123-6B35-9B24AC374CCC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40C45E-0616-6718-A3DD-0F4DEC77C65B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70091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2730</TotalTime>
  <Words>794</Words>
  <Application>Microsoft Macintosh PowerPoint</Application>
  <PresentationFormat>Widescreen</PresentationFormat>
  <Paragraphs>145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Aptos Display</vt:lpstr>
      <vt:lpstr>Arial</vt:lpstr>
      <vt:lpstr>Excalifont</vt:lpstr>
      <vt:lpstr>Office Theme</vt:lpstr>
      <vt:lpstr>Riding the Sour Train: Building surtoget.no with Gleam</vt:lpstr>
      <vt:lpstr>PowerPoint Presentation</vt:lpstr>
      <vt:lpstr>This talk</vt:lpstr>
      <vt:lpstr>This talk</vt:lpstr>
      <vt:lpstr>PowerPoint Presentation</vt:lpstr>
      <vt:lpstr>PowerPoint Presentation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Mikael Lindbakk</dc:creator>
  <cp:lastModifiedBy>John Mikael Lindbakk</cp:lastModifiedBy>
  <cp:revision>112</cp:revision>
  <dcterms:created xsi:type="dcterms:W3CDTF">2026-01-11T10:06:50Z</dcterms:created>
  <dcterms:modified xsi:type="dcterms:W3CDTF">2026-02-17T22:21:45Z</dcterms:modified>
</cp:coreProperties>
</file>